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2.jpeg" ContentType="image/jpeg"/>
  <Override PartName="/ppt/media/image3.jpeg" ContentType="image/jpeg"/>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4.jpeg" ContentType="image/jpeg"/>
  <Override PartName="/ppt/notesSlides/notesSlide4.xml" ContentType="application/vnd.openxmlformats-officedocument.presentationml.notesSlide+xml"/>
  <Override PartName="/ppt/media/image5.jpeg" ContentType="image/jpe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6.jpeg" ContentType="image/jpeg"/>
  <Override PartName="/ppt/media/image7.jpeg" ContentType="image/jpeg"/>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8.jpeg" ContentType="image/jpeg"/>
  <Override PartName="/ppt/notesSlides/notesSlide10.xml" ContentType="application/vnd.openxmlformats-officedocument.presentationml.notesSlide+xml"/>
  <Override PartName="/ppt/media/image9.jpeg" ContentType="image/jpeg"/>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notesSlides/notesSlide13.xml" ContentType="application/vnd.openxmlformats-officedocument.presentationml.notesSlide+xml"/>
  <Override PartName="/ppt/media/image15.jpeg" ContentType="image/jpeg"/>
  <Override PartName="/ppt/notesSlides/notesSlide14.xml" ContentType="application/vnd.openxmlformats-officedocument.presentationml.notesSlide+xml"/>
  <Override PartName="/ppt/media/image16.jpeg" ContentType="image/jpeg"/>
  <Override PartName="/ppt/media/media1.m4a" ContentType="audio/unknown"/>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media/image17.jpeg" ContentType="image/jpeg"/>
  <Override PartName="/ppt/notesSlides/notesSlide18.xml" ContentType="application/vnd.openxmlformats-officedocument.presentationml.notesSlide+xml"/>
  <Override PartName="/ppt/media/media1.mp4" ContentType="video/unknown"/>
  <Override PartName="/ppt/notesSlides/notesSlide19.xml" ContentType="application/vnd.openxmlformats-officedocument.presentationml.notesSlide+xml"/>
  <Override PartName="/ppt/media/image18.jpeg" ContentType="image/jpeg"/>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9144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9E2CA"/>
          </a:solidFill>
        </a:fill>
      </a:tcStyle>
    </a:wholeTbl>
    <a:band2H>
      <a:tcTxStyle b="def" i="def"/>
      <a:tcStyle>
        <a:tcBdr/>
        <a:fill>
          <a:solidFill>
            <a:srgbClr val="FCF1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5D3D6"/>
          </a:solidFill>
        </a:fill>
      </a:tcStyle>
    </a:wholeTbl>
    <a:band2H>
      <a:tcTxStyle b="def" i="def"/>
      <a:tcStyle>
        <a:tcBdr/>
        <a:fill>
          <a:solidFill>
            <a:srgbClr val="FAEAEC"/>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ACECE"/>
          </a:solidFill>
        </a:fill>
      </a:tcStyle>
    </a:wholeTbl>
    <a:band2H>
      <a:tcTxStyle b="def" i="def"/>
      <a:tcStyle>
        <a:tcBdr/>
        <a:fill>
          <a:solidFill>
            <a:srgbClr val="F5E8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Shape 110"/>
          <p:cNvSpPr/>
          <p:nvPr>
            <p:ph type="sldImg"/>
          </p:nvPr>
        </p:nvSpPr>
        <p:spPr>
          <a:xfrm>
            <a:off x="1143000" y="685800"/>
            <a:ext cx="4572000" cy="3429000"/>
          </a:xfrm>
          <a:prstGeom prst="rect">
            <a:avLst/>
          </a:prstGeom>
        </p:spPr>
        <p:txBody>
          <a:bodyPr/>
          <a:lstStyle/>
          <a:p>
            <a:pPr/>
          </a:p>
        </p:txBody>
      </p:sp>
      <p:sp>
        <p:nvSpPr>
          <p:cNvPr id="111" name="Shape 111"/>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standalone="yes"?><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11.xml.rels><?xml version="1.0" encoding="UTF-8" standalone="yes"?><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2.xml.rels><?xml version="1.0" encoding="UTF-8" standalone="yes"?><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3.xml.rels><?xml version="1.0" encoding="UTF-8" standalone="yes"?><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4.xml.rels><?xml version="1.0" encoding="UTF-8" standalone="yes"?><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5.xml.rels><?xml version="1.0" encoding="UTF-8" standalone="yes"?><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6.xml.rels><?xml version="1.0" encoding="UTF-8" standalone="yes"?><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7.xml.rels><?xml version="1.0" encoding="UTF-8" standalone="yes"?><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18.xml.rels><?xml version="1.0" encoding="UTF-8" standalone="yes"?><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19.xml.rels><?xml version="1.0" encoding="UTF-8" standalone="yes"?><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20.xml.rels><?xml version="1.0" encoding="UTF-8" standalone="yes"?><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1.xml.rels><?xml version="1.0" encoding="UTF-8" standalone="yes"?><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2.xml.rels><?xml version="1.0" encoding="UTF-8" standalone="yes"?><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5.xml.rels><?xml version="1.0" encoding="UTF-8" standalone="yes"?><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6.xml.rels><?xml version="1.0" encoding="UTF-8" standalone="yes"?><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7.xml.rels><?xml version="1.0" encoding="UTF-8" standalone="yes"?><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8.xml.rels><?xml version="1.0" encoding="UTF-8" standalone="yes"?><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9.xml.rels><?xml version="1.0" encoding="UTF-8" standalone="yes"?><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9" name="Shape 119"/>
          <p:cNvSpPr/>
          <p:nvPr>
            <p:ph type="sldImg"/>
          </p:nvPr>
        </p:nvSpPr>
        <p:spPr>
          <a:prstGeom prst="rect">
            <a:avLst/>
          </a:prstGeom>
        </p:spPr>
        <p:txBody>
          <a:bodyPr/>
          <a:lstStyle/>
          <a:p>
            <a:pPr/>
          </a:p>
        </p:txBody>
      </p:sp>
      <p:sp>
        <p:nvSpPr>
          <p:cNvPr id="120" name="Shape 120"/>
          <p:cNvSpPr/>
          <p:nvPr>
            <p:ph type="body" sz="quarter" idx="1"/>
          </p:nvPr>
        </p:nvSpPr>
        <p:spPr>
          <a:prstGeom prst="rect">
            <a:avLst/>
          </a:prstGeom>
        </p:spPr>
        <p:txBody>
          <a:bodyPr/>
          <a:lstStyle/>
          <a:p>
            <a:pPr/>
            <a:r>
              <a:t>All of Lenawee County drains in to Lake Erie.  This equals 1/3 of the land in Michigan affecting  the Lake. This means we have a huge affect on the quality of the water in Lake Erie.  This also means we are the source of some of the pollution turning Lake Erie Green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4" name="Shape 254"/>
          <p:cNvSpPr/>
          <p:nvPr>
            <p:ph type="sldImg"/>
          </p:nvPr>
        </p:nvSpPr>
        <p:spPr>
          <a:prstGeom prst="rect">
            <a:avLst/>
          </a:prstGeom>
        </p:spPr>
        <p:txBody>
          <a:bodyPr/>
          <a:lstStyle/>
          <a:p>
            <a:pPr/>
          </a:p>
        </p:txBody>
      </p:sp>
      <p:sp>
        <p:nvSpPr>
          <p:cNvPr id="255" name="Shape 255"/>
          <p:cNvSpPr/>
          <p:nvPr>
            <p:ph type="body" sz="quarter" idx="1"/>
          </p:nvPr>
        </p:nvSpPr>
        <p:spPr>
          <a:prstGeom prst="rect">
            <a:avLst/>
          </a:prstGeom>
        </p:spPr>
        <p:txBody>
          <a:bodyPr/>
          <a:lstStyle/>
          <a:p>
            <a:pPr/>
            <a:r>
              <a:t>Once Dr. Phosphorus makes his way to the river. For Tecumseh Dr. Phosphorus enters The River Raisin. Lets watch and see where they end up.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6" name="Shape 266"/>
          <p:cNvSpPr/>
          <p:nvPr>
            <p:ph type="sldImg"/>
          </p:nvPr>
        </p:nvSpPr>
        <p:spPr>
          <a:prstGeom prst="rect">
            <a:avLst/>
          </a:prstGeom>
        </p:spPr>
        <p:txBody>
          <a:bodyPr/>
          <a:lstStyle/>
          <a:p>
            <a:pPr/>
          </a:p>
        </p:txBody>
      </p:sp>
      <p:sp>
        <p:nvSpPr>
          <p:cNvPr id="267" name="Shape 267"/>
          <p:cNvSpPr/>
          <p:nvPr>
            <p:ph type="body" sz="quarter" idx="1"/>
          </p:nvPr>
        </p:nvSpPr>
        <p:spPr>
          <a:prstGeom prst="rect">
            <a:avLst/>
          </a:prstGeom>
        </p:spPr>
        <p:txBody>
          <a:bodyPr/>
          <a:lstStyle/>
          <a:p>
            <a:pPr/>
            <a:r>
              <a:t>As you can see Sammy and Dr. Phosphorus end of and Lake Erie.  Did anyone notice what happened at the lake when he arrived there?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1" name="Shape 271"/>
          <p:cNvSpPr/>
          <p:nvPr>
            <p:ph type="sldImg"/>
          </p:nvPr>
        </p:nvSpPr>
        <p:spPr>
          <a:prstGeom prst="rect">
            <a:avLst/>
          </a:prstGeom>
        </p:spPr>
        <p:txBody>
          <a:bodyPr/>
          <a:lstStyle/>
          <a:p>
            <a:pPr/>
          </a:p>
        </p:txBody>
      </p:sp>
      <p:sp>
        <p:nvSpPr>
          <p:cNvPr id="272" name="Shape 272"/>
          <p:cNvSpPr/>
          <p:nvPr>
            <p:ph type="body" sz="quarter" idx="1"/>
          </p:nvPr>
        </p:nvSpPr>
        <p:spPr>
          <a:prstGeom prst="rect">
            <a:avLst/>
          </a:prstGeom>
        </p:spPr>
        <p:txBody>
          <a:bodyPr/>
          <a:lstStyle/>
          <a:p>
            <a:pPr/>
            <a:r>
              <a:t>The green coloration in Lake Erie is not Phosphorus it is large areas of Algae.  While the algae is always present in the Lake it only grows into large blooms when there is the presence of high levels of Phosphorus.  Just like in the crop fields and our bodies Phosphorus is used by the algae to grow. The more Phosphorus the more algae.  The results of these blooms are very damaging to recreation, wildlife and drinking water for many cities bordering the lake.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3" name="Shape 293"/>
          <p:cNvSpPr/>
          <p:nvPr>
            <p:ph type="sldImg"/>
          </p:nvPr>
        </p:nvSpPr>
        <p:spPr>
          <a:prstGeom prst="rect">
            <a:avLst/>
          </a:prstGeom>
        </p:spPr>
        <p:txBody>
          <a:bodyPr/>
          <a:lstStyle/>
          <a:p>
            <a:pPr/>
          </a:p>
        </p:txBody>
      </p:sp>
      <p:sp>
        <p:nvSpPr>
          <p:cNvPr id="294" name="Shape 294"/>
          <p:cNvSpPr/>
          <p:nvPr>
            <p:ph type="body" sz="quarter" idx="1"/>
          </p:nvPr>
        </p:nvSpPr>
        <p:spPr>
          <a:prstGeom prst="rect">
            <a:avLst/>
          </a:prstGeom>
        </p:spPr>
        <p:txBody>
          <a:bodyPr/>
          <a:lstStyle/>
          <a:p>
            <a:pPr/>
            <a:r>
              <a:t>For many of us this is the first time we have heard about the such serious problems in the Lake, however, this is not the fist time it has happened.  In the 1960’s the lake struggled with the same issue.  In 1969 the lake became so bad Time Magazine wrote a satire piece declaring the Lake dead.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1" name="Shape 301"/>
          <p:cNvSpPr/>
          <p:nvPr>
            <p:ph type="sldImg"/>
          </p:nvPr>
        </p:nvSpPr>
        <p:spPr>
          <a:prstGeom prst="rect">
            <a:avLst/>
          </a:prstGeom>
        </p:spPr>
        <p:txBody>
          <a:bodyPr/>
          <a:lstStyle/>
          <a:p>
            <a:pPr/>
          </a:p>
        </p:txBody>
      </p:sp>
      <p:sp>
        <p:nvSpPr>
          <p:cNvPr id="302" name="Shape 302"/>
          <p:cNvSpPr/>
          <p:nvPr>
            <p:ph type="body" sz="quarter" idx="1"/>
          </p:nvPr>
        </p:nvSpPr>
        <p:spPr>
          <a:prstGeom prst="rect">
            <a:avLst/>
          </a:prstGeom>
        </p:spPr>
        <p:txBody>
          <a:bodyPr/>
          <a:lstStyle/>
          <a:p>
            <a:pPr/>
            <a:r>
              <a:t>Time magazine wasn’t the only one concerned about the Lake in 1971 Dr. Seuss used Lake Erie as one of his inspirations for writing The Lorax and included a line about Lake Erie in the book.  (play sound)  As you can hear this line made it into the original Lorax movie.  In the mid 1980’s Dr. Seuss removed the line, after the Lake cleared up.  Since the lake has been fixed before that means we can fix it again.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9" name="Shape 309"/>
          <p:cNvSpPr/>
          <p:nvPr>
            <p:ph type="sldImg"/>
          </p:nvPr>
        </p:nvSpPr>
        <p:spPr>
          <a:prstGeom prst="rect">
            <a:avLst/>
          </a:prstGeom>
        </p:spPr>
        <p:txBody>
          <a:bodyPr/>
          <a:lstStyle/>
          <a:p>
            <a:pPr/>
          </a:p>
        </p:txBody>
      </p:sp>
      <p:sp>
        <p:nvSpPr>
          <p:cNvPr id="310" name="Shape 310"/>
          <p:cNvSpPr/>
          <p:nvPr>
            <p:ph type="body" sz="quarter" idx="1"/>
          </p:nvPr>
        </p:nvSpPr>
        <p:spPr>
          <a:prstGeom prst="rect">
            <a:avLst/>
          </a:prstGeom>
        </p:spPr>
        <p:txBody>
          <a:bodyPr/>
          <a:lstStyle/>
          <a:p>
            <a:pPr/>
            <a:r>
              <a:t>In the words of the Lorax What can you do?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9" name="Shape 319"/>
          <p:cNvSpPr/>
          <p:nvPr>
            <p:ph type="sldImg"/>
          </p:nvPr>
        </p:nvSpPr>
        <p:spPr>
          <a:prstGeom prst="rect">
            <a:avLst/>
          </a:prstGeom>
        </p:spPr>
        <p:txBody>
          <a:bodyPr/>
          <a:lstStyle/>
          <a:p>
            <a:pPr/>
          </a:p>
        </p:txBody>
      </p:sp>
      <p:sp>
        <p:nvSpPr>
          <p:cNvPr id="320" name="Shape 320"/>
          <p:cNvSpPr/>
          <p:nvPr>
            <p:ph type="body" sz="quarter" idx="1"/>
          </p:nvPr>
        </p:nvSpPr>
        <p:spPr>
          <a:prstGeom prst="rect">
            <a:avLst/>
          </a:prstGeom>
        </p:spPr>
        <p:txBody>
          <a:bodyPr/>
          <a:lstStyle/>
          <a:p>
            <a:pPr/>
            <a:r>
              <a:t>If you are a farmer you can keep Sammy and Mr. Phosphors on your farm fields. There are lots of way to keep Mr. Phosphorus from turning into Dr. Phosphorus.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4" name="Shape 324"/>
          <p:cNvSpPr/>
          <p:nvPr>
            <p:ph type="sldImg"/>
          </p:nvPr>
        </p:nvSpPr>
        <p:spPr>
          <a:prstGeom prst="rect">
            <a:avLst/>
          </a:prstGeom>
        </p:spPr>
        <p:txBody>
          <a:bodyPr/>
          <a:lstStyle/>
          <a:p>
            <a:pPr/>
          </a:p>
        </p:txBody>
      </p:sp>
      <p:sp>
        <p:nvSpPr>
          <p:cNvPr id="325" name="Shape 325"/>
          <p:cNvSpPr/>
          <p:nvPr>
            <p:ph type="body" sz="quarter" idx="1"/>
          </p:nvPr>
        </p:nvSpPr>
        <p:spPr>
          <a:prstGeom prst="rect">
            <a:avLst/>
          </a:prstGeom>
        </p:spPr>
        <p:txBody>
          <a:bodyPr/>
          <a:lstStyle/>
          <a:p>
            <a:pPr/>
            <a:r>
              <a:t>Crop Residue is a the practice of leaving the dead plants on the surface of the ground. This provides protection from the wind and water, and prevents soil and Phosphorus from leaving the farm field.</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0" name="Shape 330"/>
          <p:cNvSpPr/>
          <p:nvPr>
            <p:ph type="sldImg"/>
          </p:nvPr>
        </p:nvSpPr>
        <p:spPr>
          <a:prstGeom prst="rect">
            <a:avLst/>
          </a:prstGeom>
        </p:spPr>
        <p:txBody>
          <a:bodyPr/>
          <a:lstStyle/>
          <a:p>
            <a:pPr/>
          </a:p>
        </p:txBody>
      </p:sp>
      <p:sp>
        <p:nvSpPr>
          <p:cNvPr id="331" name="Shape 331"/>
          <p:cNvSpPr/>
          <p:nvPr>
            <p:ph type="body" sz="quarter" idx="1"/>
          </p:nvPr>
        </p:nvSpPr>
        <p:spPr>
          <a:prstGeom prst="rect">
            <a:avLst/>
          </a:prstGeom>
        </p:spPr>
        <p:txBody>
          <a:bodyPr/>
          <a:lstStyle/>
          <a:p>
            <a:pPr/>
            <a:r>
              <a:t>Cover Crops are plants that are grown from the time the crop (corn, soybean and wheat) is harvest until the next crop is planted.  This helps in two ways, cover crops shelter Sammy and Mr. Phosphorus from the wind and rain, as well as, provide roots for Sammy to hold onto.  (click to play video)</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5" name="Shape 335"/>
          <p:cNvSpPr/>
          <p:nvPr>
            <p:ph type="sldImg"/>
          </p:nvPr>
        </p:nvSpPr>
        <p:spPr>
          <a:prstGeom prst="rect">
            <a:avLst/>
          </a:prstGeom>
        </p:spPr>
        <p:txBody>
          <a:bodyPr/>
          <a:lstStyle/>
          <a:p>
            <a:pPr/>
          </a:p>
        </p:txBody>
      </p:sp>
      <p:sp>
        <p:nvSpPr>
          <p:cNvPr id="336" name="Shape 336"/>
          <p:cNvSpPr/>
          <p:nvPr>
            <p:ph type="body" sz="quarter" idx="1"/>
          </p:nvPr>
        </p:nvSpPr>
        <p:spPr>
          <a:prstGeom prst="rect">
            <a:avLst/>
          </a:prstGeom>
        </p:spPr>
        <p:txBody>
          <a:bodyPr/>
          <a:lstStyle/>
          <a:p>
            <a:pPr/>
            <a:r>
              <a:t>Filter strips are that last defense when it comes to keeping Sammy and Mr. Phosphorus from getting into trouble.  The tall grasses and plants catch soil and phosphorus before it enter into the rivers and diches.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9" name="Shape 129"/>
          <p:cNvSpPr/>
          <p:nvPr>
            <p:ph type="sldImg"/>
          </p:nvPr>
        </p:nvSpPr>
        <p:spPr>
          <a:prstGeom prst="rect">
            <a:avLst/>
          </a:prstGeom>
        </p:spPr>
        <p:txBody>
          <a:bodyPr/>
          <a:lstStyle/>
          <a:p>
            <a:pPr/>
          </a:p>
        </p:txBody>
      </p:sp>
      <p:sp>
        <p:nvSpPr>
          <p:cNvPr id="130" name="Shape 130"/>
          <p:cNvSpPr/>
          <p:nvPr>
            <p:ph type="body" sz="quarter" idx="1"/>
          </p:nvPr>
        </p:nvSpPr>
        <p:spPr>
          <a:prstGeom prst="rect">
            <a:avLst/>
          </a:prstGeom>
        </p:spPr>
        <p:txBody>
          <a:bodyPr/>
          <a:lstStyle/>
          <a:p>
            <a:pPr/>
            <a:r>
              <a:t>This pollutant is called Phosphorus, Phosphorus is like Doctor Jekyll and Mr. Hyde. Mr. Phosphorus is a hero when he helps plants grow and makes our bones strong. But release him into our waterways and he quickly morphs into Dr. Phosphorus, an evil polluter that poisons our rivers and turns our lakes green.</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8" name="Shape 348"/>
          <p:cNvSpPr/>
          <p:nvPr>
            <p:ph type="sldImg"/>
          </p:nvPr>
        </p:nvSpPr>
        <p:spPr>
          <a:prstGeom prst="rect">
            <a:avLst/>
          </a:prstGeom>
        </p:spPr>
        <p:txBody>
          <a:bodyPr/>
          <a:lstStyle/>
          <a:p>
            <a:pPr/>
          </a:p>
        </p:txBody>
      </p:sp>
      <p:sp>
        <p:nvSpPr>
          <p:cNvPr id="349" name="Shape 349"/>
          <p:cNvSpPr/>
          <p:nvPr>
            <p:ph type="body" sz="quarter" idx="1"/>
          </p:nvPr>
        </p:nvSpPr>
        <p:spPr>
          <a:prstGeom prst="rect">
            <a:avLst/>
          </a:prstGeom>
        </p:spPr>
        <p:txBody>
          <a:bodyPr/>
          <a:lstStyle/>
          <a:p>
            <a:pPr/>
            <a:r>
              <a:t>You don’t have to be a farmer to help keep Dr. Phosphorus from causing havoc in Lake Erie. Anyone with a lawn can help by not using Phosphorus fertilizers on their lawn.  The majority of lawns are not lacking in phosphorus. This is because grass is never removed from the lawn, the Phosphorus is released from the grass when it is mowed and used by the plants again.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8" name="Shape 368"/>
          <p:cNvSpPr/>
          <p:nvPr>
            <p:ph type="sldImg"/>
          </p:nvPr>
        </p:nvSpPr>
        <p:spPr>
          <a:prstGeom prst="rect">
            <a:avLst/>
          </a:prstGeom>
        </p:spPr>
        <p:txBody>
          <a:bodyPr/>
          <a:lstStyle/>
          <a:p>
            <a:pPr/>
          </a:p>
        </p:txBody>
      </p:sp>
      <p:sp>
        <p:nvSpPr>
          <p:cNvPr id="369" name="Shape 369"/>
          <p:cNvSpPr/>
          <p:nvPr>
            <p:ph type="body" sz="quarter" idx="1"/>
          </p:nvPr>
        </p:nvSpPr>
        <p:spPr>
          <a:prstGeom prst="rect">
            <a:avLst/>
          </a:prstGeom>
        </p:spPr>
        <p:txBody>
          <a:bodyPr/>
          <a:lstStyle/>
          <a:p>
            <a:pPr/>
            <a:r>
              <a:t>Cities can do their parts by updating their sewer systems to stop Dr. Phosphorus from escaping and reeking havoc on Lake Erie.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4" name="Shape 374"/>
          <p:cNvSpPr/>
          <p:nvPr>
            <p:ph type="sldImg"/>
          </p:nvPr>
        </p:nvSpPr>
        <p:spPr>
          <a:prstGeom prst="rect">
            <a:avLst/>
          </a:prstGeom>
        </p:spPr>
        <p:txBody>
          <a:bodyPr/>
          <a:lstStyle/>
          <a:p>
            <a:pPr/>
          </a:p>
        </p:txBody>
      </p:sp>
      <p:sp>
        <p:nvSpPr>
          <p:cNvPr id="375" name="Shape 375"/>
          <p:cNvSpPr/>
          <p:nvPr>
            <p:ph type="body" sz="quarter" idx="1"/>
          </p:nvPr>
        </p:nvSpPr>
        <p:spPr>
          <a:prstGeom prst="rect">
            <a:avLst/>
          </a:prstGeom>
        </p:spPr>
        <p:txBody>
          <a:bodyPr/>
          <a:lstStyle/>
          <a:p>
            <a:pPr/>
            <a:r>
              <a:t>Everyone can buy local from farms that implement practices to keep Mr. Phosphorus from turning into Dr. Phosphorus.   Also, supporting the Conservation District allows us to provide education to more people and stop Dr. Phosphorus is his tracks.  Does any one have any questions?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8" name="Shape 138"/>
          <p:cNvSpPr/>
          <p:nvPr>
            <p:ph type="sldImg"/>
          </p:nvPr>
        </p:nvSpPr>
        <p:spPr>
          <a:prstGeom prst="rect">
            <a:avLst/>
          </a:prstGeom>
        </p:spPr>
        <p:txBody>
          <a:bodyPr/>
          <a:lstStyle/>
          <a:p>
            <a:pPr/>
          </a:p>
        </p:txBody>
      </p:sp>
      <p:sp>
        <p:nvSpPr>
          <p:cNvPr id="139" name="Shape 139"/>
          <p:cNvSpPr/>
          <p:nvPr>
            <p:ph type="body" sz="quarter" idx="1"/>
          </p:nvPr>
        </p:nvSpPr>
        <p:spPr>
          <a:prstGeom prst="rect">
            <a:avLst/>
          </a:prstGeom>
        </p:spPr>
        <p:txBody>
          <a:bodyPr/>
          <a:lstStyle/>
          <a:p>
            <a:pPr/>
            <a:r>
              <a:t>Mr. Phosphorus is found in the sewage that comes from our toilets and attached to the soil in Crops field.   In Lenawee county our Phosphorus located in both sewage and crops field.  Seventy percent of the square miles are utilized by agricultural, and we have 10 cities and villages in the county.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8" name="Shape 158"/>
          <p:cNvSpPr/>
          <p:nvPr>
            <p:ph type="sldImg"/>
          </p:nvPr>
        </p:nvSpPr>
        <p:spPr>
          <a:prstGeom prst="rect">
            <a:avLst/>
          </a:prstGeom>
        </p:spPr>
        <p:txBody>
          <a:bodyPr/>
          <a:lstStyle/>
          <a:p>
            <a:pPr/>
          </a:p>
        </p:txBody>
      </p:sp>
      <p:sp>
        <p:nvSpPr>
          <p:cNvPr id="159" name="Shape 159"/>
          <p:cNvSpPr/>
          <p:nvPr>
            <p:ph type="body" sz="quarter" idx="1"/>
          </p:nvPr>
        </p:nvSpPr>
        <p:spPr>
          <a:prstGeom prst="rect">
            <a:avLst/>
          </a:prstGeom>
        </p:spPr>
        <p:txBody>
          <a:bodyPr/>
          <a:lstStyle/>
          <a:p>
            <a:pPr/>
            <a:r>
              <a:t>When Mr. Phosphorus is in the city he normal travels from homes, storm drains and business straight to the water treatment plant where he can be concentrated an used to fertilize plants and help them grow.  Let watch Mr. Phosphorus stroll along the cities sewage pipes to the sewage treatment plant.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4" name="Shape 174"/>
          <p:cNvSpPr/>
          <p:nvPr>
            <p:ph type="sldImg"/>
          </p:nvPr>
        </p:nvSpPr>
        <p:spPr>
          <a:prstGeom prst="rect">
            <a:avLst/>
          </a:prstGeom>
        </p:spPr>
        <p:txBody>
          <a:bodyPr/>
          <a:lstStyle/>
          <a:p>
            <a:pPr/>
          </a:p>
        </p:txBody>
      </p:sp>
      <p:sp>
        <p:nvSpPr>
          <p:cNvPr id="175" name="Shape 175"/>
          <p:cNvSpPr/>
          <p:nvPr>
            <p:ph type="body" sz="quarter" idx="1"/>
          </p:nvPr>
        </p:nvSpPr>
        <p:spPr>
          <a:prstGeom prst="rect">
            <a:avLst/>
          </a:prstGeom>
        </p:spPr>
        <p:txBody>
          <a:bodyPr/>
          <a:lstStyle/>
          <a:p>
            <a:pPr/>
            <a:r>
              <a:t>That all changes when storms blow in and  Mr. Phosphorus turns into Dr. Phosphorus.   Dr. Phosphorus overwhelms the sewage system and makes his way from the houses, storm drains and business straight into the River Raisin. Let watch Dr. Phosphorus roar through the pipes.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5" name="Shape 185"/>
          <p:cNvSpPr/>
          <p:nvPr>
            <p:ph type="sldImg"/>
          </p:nvPr>
        </p:nvSpPr>
        <p:spPr>
          <a:prstGeom prst="rect">
            <a:avLst/>
          </a:prstGeom>
        </p:spPr>
        <p:txBody>
          <a:bodyPr/>
          <a:lstStyle/>
          <a:p>
            <a:pPr/>
          </a:p>
        </p:txBody>
      </p:sp>
      <p:sp>
        <p:nvSpPr>
          <p:cNvPr id="186" name="Shape 186"/>
          <p:cNvSpPr/>
          <p:nvPr>
            <p:ph type="body" sz="quarter" idx="1"/>
          </p:nvPr>
        </p:nvSpPr>
        <p:spPr>
          <a:prstGeom prst="rect">
            <a:avLst/>
          </a:prstGeom>
        </p:spPr>
        <p:txBody>
          <a:bodyPr/>
          <a:lstStyle/>
          <a:p>
            <a:pPr/>
            <a:r>
              <a:t>Mr. Phosphorus also like to be in the county.  While in the country he spends most of his time with Sammy Soil.  They are so close you might even say they are chemically attached at the hip.  They spend most of their time together helping plants grow and make food. However….</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3" name="Shape 203"/>
          <p:cNvSpPr/>
          <p:nvPr>
            <p:ph type="sldImg"/>
          </p:nvPr>
        </p:nvSpPr>
        <p:spPr>
          <a:prstGeom prst="rect">
            <a:avLst/>
          </a:prstGeom>
        </p:spPr>
        <p:txBody>
          <a:bodyPr/>
          <a:lstStyle/>
          <a:p>
            <a:pPr/>
          </a:p>
        </p:txBody>
      </p:sp>
      <p:sp>
        <p:nvSpPr>
          <p:cNvPr id="204" name="Shape 204"/>
          <p:cNvSpPr/>
          <p:nvPr>
            <p:ph type="body" sz="quarter" idx="1"/>
          </p:nvPr>
        </p:nvSpPr>
        <p:spPr>
          <a:prstGeom prst="rect">
            <a:avLst/>
          </a:prstGeom>
        </p:spPr>
        <p:txBody>
          <a:bodyPr/>
          <a:lstStyle/>
          <a:p>
            <a:pPr/>
            <a:r>
              <a:t>…a storm blows in and turns Mr. Phosphorus into Dr. Phosphorus.  Dr. Phosphorus convinces Sammy to leave the crop field into way. 1.  The travel though gully that rips across the farm field an into the ditch.  2. Ride the wind until they land on the lake.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9" name="Shape 219"/>
          <p:cNvSpPr/>
          <p:nvPr>
            <p:ph type="sldImg"/>
          </p:nvPr>
        </p:nvSpPr>
        <p:spPr>
          <a:prstGeom prst="rect">
            <a:avLst/>
          </a:prstGeom>
        </p:spPr>
        <p:txBody>
          <a:bodyPr/>
          <a:lstStyle/>
          <a:p>
            <a:pPr/>
          </a:p>
        </p:txBody>
      </p:sp>
      <p:sp>
        <p:nvSpPr>
          <p:cNvPr id="220" name="Shape 220"/>
          <p:cNvSpPr/>
          <p:nvPr>
            <p:ph type="body" sz="quarter" idx="1"/>
          </p:nvPr>
        </p:nvSpPr>
        <p:spPr>
          <a:prstGeom prst="rect">
            <a:avLst/>
          </a:prstGeom>
        </p:spPr>
        <p:txBody>
          <a:bodyPr/>
          <a:lstStyle/>
          <a:p>
            <a:pPr/>
            <a:r>
              <a:t>Dr. Phosphorus’ shenanigans cause big problems.  Plants struggle to grow in the fields because Sammy and Mr. Phosphorus are no longer in the field help feeding the plants.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8" name="Shape 248"/>
          <p:cNvSpPr/>
          <p:nvPr>
            <p:ph type="sldImg"/>
          </p:nvPr>
        </p:nvSpPr>
        <p:spPr>
          <a:prstGeom prst="rect">
            <a:avLst/>
          </a:prstGeom>
        </p:spPr>
        <p:txBody>
          <a:bodyPr/>
          <a:lstStyle/>
          <a:p>
            <a:pPr/>
          </a:p>
        </p:txBody>
      </p:sp>
      <p:sp>
        <p:nvSpPr>
          <p:cNvPr id="249" name="Shape 249"/>
          <p:cNvSpPr/>
          <p:nvPr>
            <p:ph type="body" sz="quarter" idx="1"/>
          </p:nvPr>
        </p:nvSpPr>
        <p:spPr>
          <a:prstGeom prst="rect">
            <a:avLst/>
          </a:prstGeom>
        </p:spPr>
        <p:txBody>
          <a:bodyPr/>
          <a:lstStyle/>
          <a:p>
            <a:pPr/>
            <a:r>
              <a:t>Sammy turns the river muddy, this is called Turbidity.  Turbidity cause fish to struggle to find food and have a hard time finding a home.  </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Slide">
    <p:spTree>
      <p:nvGrpSpPr>
        <p:cNvPr id="1" name=""/>
        <p:cNvGrpSpPr/>
        <p:nvPr/>
      </p:nvGrpSpPr>
      <p:grpSpPr>
        <a:xfrm>
          <a:off x="0" y="0"/>
          <a:ext cx="0" cy="0"/>
          <a:chOff x="0" y="0"/>
          <a:chExt cx="0" cy="0"/>
        </a:xfrm>
      </p:grpSpPr>
      <p:sp>
        <p:nvSpPr>
          <p:cNvPr id="12" name="Shape 12"/>
          <p:cNvSpPr/>
          <p:nvPr>
            <p:ph type="title"/>
          </p:nvPr>
        </p:nvSpPr>
        <p:spPr>
          <a:xfrm>
            <a:off x="685800" y="2130425"/>
            <a:ext cx="7772400" cy="1470025"/>
          </a:xfrm>
          <a:prstGeom prst="rect">
            <a:avLst/>
          </a:prstGeom>
        </p:spPr>
        <p:txBody>
          <a:bodyPr/>
          <a:lstStyle/>
          <a:p>
            <a:pPr/>
            <a:r>
              <a:t>Click to edit Master title style</a:t>
            </a:r>
          </a:p>
        </p:txBody>
      </p:sp>
      <p:sp>
        <p:nvSpPr>
          <p:cNvPr id="13" name="Shape 13"/>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stStyle>
          <a:p>
            <a:pPr/>
            <a:r>
              <a:t>Click to edit Master subtitle style</a:t>
            </a:r>
          </a:p>
        </p:txBody>
      </p:sp>
      <p:sp>
        <p:nvSpPr>
          <p:cNvPr id="14" name="Shape 14"/>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Title and Vertical Text">
    <p:spTree>
      <p:nvGrpSpPr>
        <p:cNvPr id="1" name=""/>
        <p:cNvGrpSpPr/>
        <p:nvPr/>
      </p:nvGrpSpPr>
      <p:grpSpPr>
        <a:xfrm>
          <a:off x="0" y="0"/>
          <a:ext cx="0" cy="0"/>
          <a:chOff x="0" y="0"/>
          <a:chExt cx="0" cy="0"/>
        </a:xfrm>
      </p:grpSpPr>
      <p:sp>
        <p:nvSpPr>
          <p:cNvPr id="93" name="Shape 93"/>
          <p:cNvSpPr/>
          <p:nvPr>
            <p:ph type="title"/>
          </p:nvPr>
        </p:nvSpPr>
        <p:spPr>
          <a:prstGeom prst="rect">
            <a:avLst/>
          </a:prstGeom>
        </p:spPr>
        <p:txBody>
          <a:bodyPr/>
          <a:lstStyle/>
          <a:p>
            <a:pPr/>
            <a:r>
              <a:t>Click to edit Master title style</a:t>
            </a:r>
          </a:p>
        </p:txBody>
      </p:sp>
      <p:sp>
        <p:nvSpPr>
          <p:cNvPr id="94" name="Shape 94"/>
          <p:cNvSpPr/>
          <p:nvPr>
            <p:ph type="body" idx="1"/>
          </p:nvPr>
        </p:nvSpPr>
        <p:spPr>
          <a:prstGeom prst="rect">
            <a:avLst/>
          </a:prstGeom>
        </p:spPr>
        <p:txBody>
          <a:bodyPr/>
          <a:lstStyle/>
          <a:p>
            <a:pPr/>
            <a:r>
              <a:t>Click to edit Master text styles</a:t>
            </a:r>
          </a:p>
          <a:p>
            <a:pPr lvl="1"/>
            <a:r>
              <a:t>Second level</a:t>
            </a:r>
          </a:p>
          <a:p>
            <a:pPr lvl="2"/>
            <a:r>
              <a:t>Third level</a:t>
            </a:r>
          </a:p>
          <a:p>
            <a:pPr lvl="3"/>
            <a:r>
              <a:t>Fourth level</a:t>
            </a:r>
          </a:p>
          <a:p>
            <a:pPr lvl="4"/>
            <a:r>
              <a:t>Fifth level</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Vertical Title and Text">
    <p:spTree>
      <p:nvGrpSpPr>
        <p:cNvPr id="1" name=""/>
        <p:cNvGrpSpPr/>
        <p:nvPr/>
      </p:nvGrpSpPr>
      <p:grpSpPr>
        <a:xfrm>
          <a:off x="0" y="0"/>
          <a:ext cx="0" cy="0"/>
          <a:chOff x="0" y="0"/>
          <a:chExt cx="0" cy="0"/>
        </a:xfrm>
      </p:grpSpPr>
      <p:sp>
        <p:nvSpPr>
          <p:cNvPr id="102" name="Shape 102"/>
          <p:cNvSpPr/>
          <p:nvPr>
            <p:ph type="title"/>
          </p:nvPr>
        </p:nvSpPr>
        <p:spPr>
          <a:xfrm>
            <a:off x="6629400" y="274638"/>
            <a:ext cx="2057400" cy="5851526"/>
          </a:xfrm>
          <a:prstGeom prst="rect">
            <a:avLst/>
          </a:prstGeom>
        </p:spPr>
        <p:txBody>
          <a:bodyPr/>
          <a:lstStyle/>
          <a:p>
            <a:pPr/>
            <a:r>
              <a:t>Click to edit Master title style</a:t>
            </a:r>
          </a:p>
        </p:txBody>
      </p:sp>
      <p:sp>
        <p:nvSpPr>
          <p:cNvPr id="103" name="Shape 103"/>
          <p:cNvSpPr/>
          <p:nvPr>
            <p:ph type="body" idx="1"/>
          </p:nvPr>
        </p:nvSpPr>
        <p:spPr>
          <a:xfrm>
            <a:off x="457200" y="274638"/>
            <a:ext cx="6019800" cy="5851526"/>
          </a:xfrm>
          <a:prstGeom prst="rect">
            <a:avLst/>
          </a:prstGeom>
        </p:spPr>
        <p:txBody>
          <a:bodyPr/>
          <a:lstStyle/>
          <a:p>
            <a:pPr/>
            <a:r>
              <a:t>Click to edit Master text styles</a:t>
            </a:r>
          </a:p>
          <a:p>
            <a:pPr lvl="1"/>
            <a:r>
              <a:t>Second level</a:t>
            </a:r>
          </a:p>
          <a:p>
            <a:pPr lvl="2"/>
            <a:r>
              <a:t>Third level</a:t>
            </a:r>
          </a:p>
          <a:p>
            <a:pPr lvl="3"/>
            <a:r>
              <a:t>Fourth level</a:t>
            </a:r>
          </a:p>
          <a:p>
            <a:pPr lvl="4"/>
            <a:r>
              <a:t>Fifth level</a:t>
            </a:r>
          </a:p>
        </p:txBody>
      </p:sp>
      <p:sp>
        <p:nvSpPr>
          <p:cNvPr id="104" name="Shape 104"/>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spTree>
      <p:nvGrpSpPr>
        <p:cNvPr id="1" name=""/>
        <p:cNvGrpSpPr/>
        <p:nvPr/>
      </p:nvGrpSpPr>
      <p:grpSpPr>
        <a:xfrm>
          <a:off x="0" y="0"/>
          <a:ext cx="0" cy="0"/>
          <a:chOff x="0" y="0"/>
          <a:chExt cx="0" cy="0"/>
        </a:xfrm>
      </p:grpSpPr>
      <p:sp>
        <p:nvSpPr>
          <p:cNvPr id="21" name="Shape 21"/>
          <p:cNvSpPr/>
          <p:nvPr>
            <p:ph type="title"/>
          </p:nvPr>
        </p:nvSpPr>
        <p:spPr>
          <a:prstGeom prst="rect">
            <a:avLst/>
          </a:prstGeom>
        </p:spPr>
        <p:txBody>
          <a:bodyPr/>
          <a:lstStyle/>
          <a:p>
            <a:pPr/>
            <a:r>
              <a:t>Click to edit Master title style</a:t>
            </a:r>
          </a:p>
        </p:txBody>
      </p:sp>
      <p:sp>
        <p:nvSpPr>
          <p:cNvPr id="22" name="Shape 22"/>
          <p:cNvSpPr/>
          <p:nvPr>
            <p:ph type="body" idx="1"/>
          </p:nvPr>
        </p:nvSpPr>
        <p:spPr>
          <a:prstGeom prst="rect">
            <a:avLst/>
          </a:prstGeom>
        </p:spPr>
        <p:txBody>
          <a:bodyPr/>
          <a:lstStyle/>
          <a:p>
            <a:pPr/>
            <a:r>
              <a:t>Click to edit Master text styles</a:t>
            </a:r>
          </a:p>
          <a:p>
            <a:pPr lvl="1"/>
            <a:r>
              <a:t>Second level</a:t>
            </a:r>
          </a:p>
          <a:p>
            <a:pPr lvl="2"/>
            <a:r>
              <a:t>Third level</a:t>
            </a:r>
          </a:p>
          <a:p>
            <a:pPr lvl="3"/>
            <a:r>
              <a:t>Fourth level</a:t>
            </a:r>
          </a:p>
          <a:p>
            <a:pPr lvl="4"/>
            <a:r>
              <a:t>Fifth level</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Section Header">
    <p:spTree>
      <p:nvGrpSpPr>
        <p:cNvPr id="1" name=""/>
        <p:cNvGrpSpPr/>
        <p:nvPr/>
      </p:nvGrpSpPr>
      <p:grpSpPr>
        <a:xfrm>
          <a:off x="0" y="0"/>
          <a:ext cx="0" cy="0"/>
          <a:chOff x="0" y="0"/>
          <a:chExt cx="0" cy="0"/>
        </a:xfrm>
      </p:grpSpPr>
      <p:sp>
        <p:nvSpPr>
          <p:cNvPr id="30" name="Shape 30"/>
          <p:cNvSpPr/>
          <p:nvPr>
            <p:ph type="title"/>
          </p:nvPr>
        </p:nvSpPr>
        <p:spPr>
          <a:xfrm>
            <a:off x="722312" y="4406900"/>
            <a:ext cx="7772401" cy="1362075"/>
          </a:xfrm>
          <a:prstGeom prst="rect">
            <a:avLst/>
          </a:prstGeom>
        </p:spPr>
        <p:txBody>
          <a:bodyPr anchor="t"/>
          <a:lstStyle>
            <a:lvl1pPr algn="l">
              <a:defRPr cap="all" sz="4000"/>
            </a:lvl1pPr>
          </a:lstStyle>
          <a:p>
            <a:pPr/>
            <a:r>
              <a:t>Click to edit Master title style</a:t>
            </a:r>
          </a:p>
        </p:txBody>
      </p:sp>
      <p:sp>
        <p:nvSpPr>
          <p:cNvPr id="31" name="Shape 31"/>
          <p:cNvSpPr/>
          <p:nvPr>
            <p:ph type="body" sz="quarter" idx="1"/>
          </p:nvPr>
        </p:nvSpPr>
        <p:spPr>
          <a:xfrm>
            <a:off x="722312" y="2906713"/>
            <a:ext cx="7772401" cy="1500188"/>
          </a:xfrm>
          <a:prstGeom prst="rect">
            <a:avLst/>
          </a:prstGeom>
        </p:spPr>
        <p:txBody>
          <a:bodyPr anchor="b"/>
          <a:lstStyle>
            <a:lvl1pPr marL="0" indent="0">
              <a:spcBef>
                <a:spcPts val="400"/>
              </a:spcBef>
              <a:buSzTx/>
              <a:buFontTx/>
              <a:buNone/>
              <a:defRPr sz="2000">
                <a:solidFill>
                  <a:srgbClr val="888888"/>
                </a:solidFill>
              </a:defRPr>
            </a:lvl1pPr>
          </a:lstStyle>
          <a:p>
            <a:pPr/>
            <a:r>
              <a:t>Click to edit Master text styles</a:t>
            </a:r>
          </a:p>
        </p:txBody>
      </p:sp>
      <p:sp>
        <p:nvSpPr>
          <p:cNvPr id="32" name="Shape 32"/>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Two Content">
    <p:spTree>
      <p:nvGrpSpPr>
        <p:cNvPr id="1" name=""/>
        <p:cNvGrpSpPr/>
        <p:nvPr/>
      </p:nvGrpSpPr>
      <p:grpSpPr>
        <a:xfrm>
          <a:off x="0" y="0"/>
          <a:ext cx="0" cy="0"/>
          <a:chOff x="0" y="0"/>
          <a:chExt cx="0" cy="0"/>
        </a:xfrm>
      </p:grpSpPr>
      <p:sp>
        <p:nvSpPr>
          <p:cNvPr id="39" name="Shape 39"/>
          <p:cNvSpPr/>
          <p:nvPr>
            <p:ph type="title"/>
          </p:nvPr>
        </p:nvSpPr>
        <p:spPr>
          <a:prstGeom prst="rect">
            <a:avLst/>
          </a:prstGeom>
        </p:spPr>
        <p:txBody>
          <a:bodyPr/>
          <a:lstStyle/>
          <a:p>
            <a:pPr/>
            <a:r>
              <a:t>Click to edit Master title style</a:t>
            </a:r>
          </a:p>
        </p:txBody>
      </p:sp>
      <p:sp>
        <p:nvSpPr>
          <p:cNvPr id="40" name="Shape 40"/>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pPr/>
            <a:r>
              <a:t>Click to edit Master text styles</a:t>
            </a:r>
          </a:p>
          <a:p>
            <a:pPr lvl="1"/>
            <a:r>
              <a:t>Second level</a:t>
            </a:r>
          </a:p>
          <a:p>
            <a:pPr lvl="2"/>
            <a:r>
              <a:t>Third level</a:t>
            </a:r>
          </a:p>
          <a:p>
            <a:pPr lvl="3"/>
            <a:r>
              <a:t>Fourth level</a:t>
            </a:r>
          </a:p>
          <a:p>
            <a:pPr lvl="4"/>
            <a:r>
              <a:t>Fifth level</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Comparison">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Click to edit Master title style</a:t>
            </a:r>
          </a:p>
        </p:txBody>
      </p:sp>
      <p:sp>
        <p:nvSpPr>
          <p:cNvPr id="49" name="Shape 49"/>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a:lvl1pPr>
          </a:lstStyle>
          <a:p>
            <a:pPr/>
            <a:r>
              <a:t>Click to edit Master text styles</a:t>
            </a:r>
          </a:p>
        </p:txBody>
      </p:sp>
      <p:sp>
        <p:nvSpPr>
          <p:cNvPr id="50" name="Shape 50"/>
          <p:cNvSpPr/>
          <p:nvPr>
            <p:ph type="body" sz="quarter" idx="13"/>
          </p:nvPr>
        </p:nvSpPr>
        <p:spPr>
          <a:xfrm>
            <a:off x="4645025" y="1535112"/>
            <a:ext cx="4041775" cy="639763"/>
          </a:xfrm>
          <a:prstGeom prst="rect">
            <a:avLst/>
          </a:prstGeom>
        </p:spPr>
        <p:txBody>
          <a:bodyPr anchor="b"/>
          <a:lstStyle/>
          <a:p>
            <a:pPr marL="0" indent="0">
              <a:spcBef>
                <a:spcPts val="500"/>
              </a:spcBef>
              <a:buSzTx/>
              <a:buFontTx/>
              <a:buNone/>
              <a:defRPr sz="2400"/>
            </a:pPr>
          </a:p>
        </p:txBody>
      </p:sp>
      <p:sp>
        <p:nvSpPr>
          <p:cNvPr id="51" name="Shape 5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Only">
    <p:spTree>
      <p:nvGrpSpPr>
        <p:cNvPr id="1" name=""/>
        <p:cNvGrpSpPr/>
        <p:nvPr/>
      </p:nvGrpSpPr>
      <p:grpSpPr>
        <a:xfrm>
          <a:off x="0" y="0"/>
          <a:ext cx="0" cy="0"/>
          <a:chOff x="0" y="0"/>
          <a:chExt cx="0" cy="0"/>
        </a:xfrm>
      </p:grpSpPr>
      <p:sp>
        <p:nvSpPr>
          <p:cNvPr id="58" name="Shape 58"/>
          <p:cNvSpPr/>
          <p:nvPr>
            <p:ph type="title"/>
          </p:nvPr>
        </p:nvSpPr>
        <p:spPr>
          <a:prstGeom prst="rect">
            <a:avLst/>
          </a:prstGeom>
        </p:spPr>
        <p:txBody>
          <a:bodyPr/>
          <a:lstStyle/>
          <a:p>
            <a:pPr/>
            <a:r>
              <a:t>Click to edit Master title style</a:t>
            </a:r>
          </a:p>
        </p:txBody>
      </p:sp>
      <p:sp>
        <p:nvSpPr>
          <p:cNvPr id="59" name="Shape 5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66" name="Shape 6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Content with Caption">
    <p:spTree>
      <p:nvGrpSpPr>
        <p:cNvPr id="1" name=""/>
        <p:cNvGrpSpPr/>
        <p:nvPr/>
      </p:nvGrpSpPr>
      <p:grpSpPr>
        <a:xfrm>
          <a:off x="0" y="0"/>
          <a:ext cx="0" cy="0"/>
          <a:chOff x="0" y="0"/>
          <a:chExt cx="0" cy="0"/>
        </a:xfrm>
      </p:grpSpPr>
      <p:sp>
        <p:nvSpPr>
          <p:cNvPr id="73" name="Shape 73"/>
          <p:cNvSpPr/>
          <p:nvPr>
            <p:ph type="title"/>
          </p:nvPr>
        </p:nvSpPr>
        <p:spPr>
          <a:xfrm>
            <a:off x="457200" y="273050"/>
            <a:ext cx="3008314" cy="1162050"/>
          </a:xfrm>
          <a:prstGeom prst="rect">
            <a:avLst/>
          </a:prstGeom>
        </p:spPr>
        <p:txBody>
          <a:bodyPr anchor="b"/>
          <a:lstStyle>
            <a:lvl1pPr algn="l">
              <a:defRPr sz="2000"/>
            </a:lvl1pPr>
          </a:lstStyle>
          <a:p>
            <a:pPr/>
            <a:r>
              <a:t>Click to edit Master title style</a:t>
            </a:r>
          </a:p>
        </p:txBody>
      </p:sp>
      <p:sp>
        <p:nvSpPr>
          <p:cNvPr id="74" name="Shape 74"/>
          <p:cNvSpPr/>
          <p:nvPr>
            <p:ph type="body" idx="1"/>
          </p:nvPr>
        </p:nvSpPr>
        <p:spPr>
          <a:xfrm>
            <a:off x="3575050" y="273050"/>
            <a:ext cx="5111750" cy="5853113"/>
          </a:xfrm>
          <a:prstGeom prst="rect">
            <a:avLst/>
          </a:prstGeom>
        </p:spPr>
        <p:txBody>
          <a:bodyPr/>
          <a:lstStyle/>
          <a:p>
            <a:pPr/>
            <a:r>
              <a:t>Click to edit Master text styles</a:t>
            </a:r>
          </a:p>
          <a:p>
            <a:pPr lvl="1"/>
            <a:r>
              <a:t>Second level</a:t>
            </a:r>
          </a:p>
          <a:p>
            <a:pPr lvl="2"/>
            <a:r>
              <a:t>Third level</a:t>
            </a:r>
          </a:p>
          <a:p>
            <a:pPr lvl="3"/>
            <a:r>
              <a:t>Fourth level</a:t>
            </a:r>
          </a:p>
          <a:p>
            <a:pPr lvl="4"/>
            <a:r>
              <a:t>Fifth level</a:t>
            </a:r>
          </a:p>
        </p:txBody>
      </p:sp>
      <p:sp>
        <p:nvSpPr>
          <p:cNvPr id="75" name="Shape 75"/>
          <p:cNvSpPr/>
          <p:nvPr>
            <p:ph type="body" sz="half" idx="13"/>
          </p:nvPr>
        </p:nvSpPr>
        <p:spPr>
          <a:xfrm>
            <a:off x="457199" y="1435100"/>
            <a:ext cx="3008315" cy="4691063"/>
          </a:xfrm>
          <a:prstGeom prst="rect">
            <a:avLst/>
          </a:prstGeom>
        </p:spPr>
        <p:txBody>
          <a:bodyPr/>
          <a:lstStyle/>
          <a:p>
            <a:pPr marL="0" indent="0">
              <a:spcBef>
                <a:spcPts val="300"/>
              </a:spcBef>
              <a:buSzTx/>
              <a:buFontTx/>
              <a:buNone/>
              <a:defRPr sz="1400"/>
            </a:pP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icture with Caption">
    <p:spTree>
      <p:nvGrpSpPr>
        <p:cNvPr id="1" name=""/>
        <p:cNvGrpSpPr/>
        <p:nvPr/>
      </p:nvGrpSpPr>
      <p:grpSpPr>
        <a:xfrm>
          <a:off x="0" y="0"/>
          <a:ext cx="0" cy="0"/>
          <a:chOff x="0" y="0"/>
          <a:chExt cx="0" cy="0"/>
        </a:xfrm>
      </p:grpSpPr>
      <p:sp>
        <p:nvSpPr>
          <p:cNvPr id="83" name="Shape 83"/>
          <p:cNvSpPr/>
          <p:nvPr>
            <p:ph type="title"/>
          </p:nvPr>
        </p:nvSpPr>
        <p:spPr>
          <a:xfrm>
            <a:off x="1792288" y="4800600"/>
            <a:ext cx="5486401" cy="566738"/>
          </a:xfrm>
          <a:prstGeom prst="rect">
            <a:avLst/>
          </a:prstGeom>
        </p:spPr>
        <p:txBody>
          <a:bodyPr anchor="b"/>
          <a:lstStyle>
            <a:lvl1pPr algn="l">
              <a:defRPr sz="2000"/>
            </a:lvl1pPr>
          </a:lstStyle>
          <a:p>
            <a:pPr/>
            <a:r>
              <a:t>Click to edit Master title style</a:t>
            </a:r>
          </a:p>
        </p:txBody>
      </p:sp>
      <p:sp>
        <p:nvSpPr>
          <p:cNvPr id="84" name="Shape 84"/>
          <p:cNvSpPr/>
          <p:nvPr>
            <p:ph type="pic" sz="half" idx="13"/>
          </p:nvPr>
        </p:nvSpPr>
        <p:spPr>
          <a:xfrm>
            <a:off x="1792288" y="612775"/>
            <a:ext cx="5486401" cy="4114800"/>
          </a:xfrm>
          <a:prstGeom prst="rect">
            <a:avLst/>
          </a:prstGeom>
        </p:spPr>
        <p:txBody>
          <a:bodyPr lIns="91439" rIns="91439">
            <a:noAutofit/>
          </a:bodyPr>
          <a:lstStyle/>
          <a:p>
            <a:pPr/>
          </a:p>
        </p:txBody>
      </p:sp>
      <p:sp>
        <p:nvSpPr>
          <p:cNvPr id="85" name="Shape 85"/>
          <p:cNvSpPr/>
          <p:nvPr>
            <p:ph type="body" sz="quarter" idx="1"/>
          </p:nvPr>
        </p:nvSpPr>
        <p:spPr>
          <a:xfrm>
            <a:off x="1792288" y="5367337"/>
            <a:ext cx="5486401" cy="804863"/>
          </a:xfrm>
          <a:prstGeom prst="rect">
            <a:avLst/>
          </a:prstGeom>
        </p:spPr>
        <p:txBody>
          <a:bodyPr/>
          <a:lstStyle>
            <a:lvl1pPr marL="0" indent="0">
              <a:spcBef>
                <a:spcPts val="300"/>
              </a:spcBef>
              <a:buSzTx/>
              <a:buFontTx/>
              <a:buNone/>
              <a:defRPr sz="1400"/>
            </a:lvl1pPr>
          </a:lstStyle>
          <a:p>
            <a:pPr/>
            <a:r>
              <a:t>Click to edit Master text styles</a:t>
            </a: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pic>
        <p:nvPicPr>
          <p:cNvPr id="2" name="image1.jpeg" descr="water-drop-wallpapers-backgrounds-for-powerpoint.jpg"/>
          <p:cNvPicPr>
            <a:picLocks noChangeAspect="1"/>
          </p:cNvPicPr>
          <p:nvPr/>
        </p:nvPicPr>
        <p:blipFill>
          <a:blip r:embed="rId2">
            <a:extLst/>
          </a:blip>
          <a:stretch>
            <a:fillRect/>
          </a:stretch>
        </p:blipFill>
        <p:spPr>
          <a:xfrm>
            <a:off x="0" y="0"/>
            <a:ext cx="9144000" cy="6858000"/>
          </a:xfrm>
          <a:prstGeom prst="rect">
            <a:avLst/>
          </a:prstGeom>
          <a:ln w="12700">
            <a:miter lim="400000"/>
          </a:ln>
        </p:spPr>
      </p:pic>
      <p:sp>
        <p:nvSpPr>
          <p:cNvPr id="3" name="Shape 3"/>
          <p:cNvSpPr/>
          <p:nvPr>
            <p:ph type="title"/>
          </p:nvPr>
        </p:nvSpPr>
        <p:spPr>
          <a:xfrm>
            <a:off x="457200" y="274638"/>
            <a:ext cx="8229600" cy="1143001"/>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r>
              <a:t>Click to edit Master title style</a:t>
            </a:r>
          </a:p>
        </p:txBody>
      </p:sp>
      <p:sp>
        <p:nvSpPr>
          <p:cNvPr id="4" name="Shape 4"/>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Click to edit Master text styles</a:t>
            </a:r>
          </a:p>
          <a:p>
            <a:pPr lvl="1"/>
            <a:r>
              <a:t>Second level</a:t>
            </a:r>
          </a:p>
          <a:p>
            <a:pPr lvl="2"/>
            <a:r>
              <a:t>Third level</a:t>
            </a:r>
          </a:p>
          <a:p>
            <a:pPr lvl="3"/>
            <a:r>
              <a:t>Fourth level</a:t>
            </a:r>
          </a:p>
          <a:p>
            <a:pPr lvl="4"/>
            <a:r>
              <a:t>Fifth level</a:t>
            </a:r>
          </a:p>
        </p:txBody>
      </p:sp>
      <p:sp>
        <p:nvSpPr>
          <p:cNvPr id="5" name="Shape 5"/>
          <p:cNvSpPr/>
          <p:nvPr>
            <p:ph type="sldNum" sz="quarter" idx="2"/>
          </p:nvPr>
        </p:nvSpPr>
        <p:spPr>
          <a:xfrm>
            <a:off x="8422818" y="6404292"/>
            <a:ext cx="263983" cy="269241"/>
          </a:xfrm>
          <a:prstGeom prst="rect">
            <a:avLst/>
          </a:prstGeom>
          <a:ln w="12700">
            <a:miter lim="400000"/>
          </a:ln>
        </p:spPr>
        <p:txBody>
          <a:bodyPr wrap="none" lIns="45719" rIns="45719" anchor="ctr">
            <a:spAutoFit/>
          </a:bodyPr>
          <a:lstStyle>
            <a:lvl1pPr algn="r">
              <a:defRPr sz="1200">
                <a:solidFill>
                  <a:srgbClr val="888888"/>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transition xmlns:p14="http://schemas.microsoft.com/office/powerpoint/2010/main" spd="med" advClick="1"/>
  <p:txStyles>
    <p:titleStyle>
      <a:lvl1pPr marL="0" marR="0" indent="0" algn="ctr" defTabSz="914400" rtl="0" latinLnBrk="0">
        <a:lnSpc>
          <a:spcPct val="100000"/>
        </a:lnSpc>
        <a:spcBef>
          <a:spcPts val="0"/>
        </a:spcBef>
        <a:spcAft>
          <a:spcPts val="0"/>
        </a:spcAft>
        <a:buClrTx/>
        <a:buSzTx/>
        <a:buFontTx/>
        <a:buNone/>
        <a:tabLst/>
        <a:defRPr b="0" baseline="0" cap="none" i="0" spc="0" strike="noStrike" sz="4400" u="none">
          <a:ln>
            <a:noFill/>
          </a:ln>
          <a:solidFill>
            <a:srgbClr val="FFD25D"/>
          </a:solidFill>
          <a:uFillTx/>
          <a:latin typeface="Gill Sans UltraBold"/>
          <a:ea typeface="Gill Sans UltraBold"/>
          <a:cs typeface="Gill Sans UltraBold"/>
          <a:sym typeface="Gill Sans UltraBold"/>
        </a:defRPr>
      </a:lvl1pPr>
      <a:lvl2pPr marL="0" marR="0" indent="0" algn="ctr" defTabSz="914400" rtl="0" latinLnBrk="0">
        <a:lnSpc>
          <a:spcPct val="100000"/>
        </a:lnSpc>
        <a:spcBef>
          <a:spcPts val="0"/>
        </a:spcBef>
        <a:spcAft>
          <a:spcPts val="0"/>
        </a:spcAft>
        <a:buClrTx/>
        <a:buSzTx/>
        <a:buFontTx/>
        <a:buNone/>
        <a:tabLst/>
        <a:defRPr b="0" baseline="0" cap="none" i="0" spc="0" strike="noStrike" sz="4400" u="none">
          <a:ln>
            <a:noFill/>
          </a:ln>
          <a:solidFill>
            <a:srgbClr val="FFD25D"/>
          </a:solidFill>
          <a:uFillTx/>
          <a:latin typeface="Gill Sans UltraBold"/>
          <a:ea typeface="Gill Sans UltraBold"/>
          <a:cs typeface="Gill Sans UltraBold"/>
          <a:sym typeface="Gill Sans UltraBold"/>
        </a:defRPr>
      </a:lvl2pPr>
      <a:lvl3pPr marL="0" marR="0" indent="0" algn="ctr" defTabSz="914400" rtl="0" latinLnBrk="0">
        <a:lnSpc>
          <a:spcPct val="100000"/>
        </a:lnSpc>
        <a:spcBef>
          <a:spcPts val="0"/>
        </a:spcBef>
        <a:spcAft>
          <a:spcPts val="0"/>
        </a:spcAft>
        <a:buClrTx/>
        <a:buSzTx/>
        <a:buFontTx/>
        <a:buNone/>
        <a:tabLst/>
        <a:defRPr b="0" baseline="0" cap="none" i="0" spc="0" strike="noStrike" sz="4400" u="none">
          <a:ln>
            <a:noFill/>
          </a:ln>
          <a:solidFill>
            <a:srgbClr val="FFD25D"/>
          </a:solidFill>
          <a:uFillTx/>
          <a:latin typeface="Gill Sans UltraBold"/>
          <a:ea typeface="Gill Sans UltraBold"/>
          <a:cs typeface="Gill Sans UltraBold"/>
          <a:sym typeface="Gill Sans UltraBold"/>
        </a:defRPr>
      </a:lvl3pPr>
      <a:lvl4pPr marL="0" marR="0" indent="0" algn="ctr" defTabSz="914400" rtl="0" latinLnBrk="0">
        <a:lnSpc>
          <a:spcPct val="100000"/>
        </a:lnSpc>
        <a:spcBef>
          <a:spcPts val="0"/>
        </a:spcBef>
        <a:spcAft>
          <a:spcPts val="0"/>
        </a:spcAft>
        <a:buClrTx/>
        <a:buSzTx/>
        <a:buFontTx/>
        <a:buNone/>
        <a:tabLst/>
        <a:defRPr b="0" baseline="0" cap="none" i="0" spc="0" strike="noStrike" sz="4400" u="none">
          <a:ln>
            <a:noFill/>
          </a:ln>
          <a:solidFill>
            <a:srgbClr val="FFD25D"/>
          </a:solidFill>
          <a:uFillTx/>
          <a:latin typeface="Gill Sans UltraBold"/>
          <a:ea typeface="Gill Sans UltraBold"/>
          <a:cs typeface="Gill Sans UltraBold"/>
          <a:sym typeface="Gill Sans UltraBold"/>
        </a:defRPr>
      </a:lvl4pPr>
      <a:lvl5pPr marL="0" marR="0" indent="0" algn="ctr" defTabSz="914400" rtl="0" latinLnBrk="0">
        <a:lnSpc>
          <a:spcPct val="100000"/>
        </a:lnSpc>
        <a:spcBef>
          <a:spcPts val="0"/>
        </a:spcBef>
        <a:spcAft>
          <a:spcPts val="0"/>
        </a:spcAft>
        <a:buClrTx/>
        <a:buSzTx/>
        <a:buFontTx/>
        <a:buNone/>
        <a:tabLst/>
        <a:defRPr b="0" baseline="0" cap="none" i="0" spc="0" strike="noStrike" sz="4400" u="none">
          <a:ln>
            <a:noFill/>
          </a:ln>
          <a:solidFill>
            <a:srgbClr val="FFD25D"/>
          </a:solidFill>
          <a:uFillTx/>
          <a:latin typeface="Gill Sans UltraBold"/>
          <a:ea typeface="Gill Sans UltraBold"/>
          <a:cs typeface="Gill Sans UltraBold"/>
          <a:sym typeface="Gill Sans UltraBold"/>
        </a:defRPr>
      </a:lvl5pPr>
      <a:lvl6pPr marL="0" marR="0" indent="0" algn="ctr" defTabSz="914400" rtl="0" latinLnBrk="0">
        <a:lnSpc>
          <a:spcPct val="100000"/>
        </a:lnSpc>
        <a:spcBef>
          <a:spcPts val="0"/>
        </a:spcBef>
        <a:spcAft>
          <a:spcPts val="0"/>
        </a:spcAft>
        <a:buClrTx/>
        <a:buSzTx/>
        <a:buFontTx/>
        <a:buNone/>
        <a:tabLst/>
        <a:defRPr b="0" baseline="0" cap="none" i="0" spc="0" strike="noStrike" sz="4400" u="none">
          <a:ln>
            <a:noFill/>
          </a:ln>
          <a:solidFill>
            <a:srgbClr val="FFD25D"/>
          </a:solidFill>
          <a:uFillTx/>
          <a:latin typeface="Gill Sans UltraBold"/>
          <a:ea typeface="Gill Sans UltraBold"/>
          <a:cs typeface="Gill Sans UltraBold"/>
          <a:sym typeface="Gill Sans UltraBold"/>
        </a:defRPr>
      </a:lvl6pPr>
      <a:lvl7pPr marL="0" marR="0" indent="0" algn="ctr" defTabSz="914400" rtl="0" latinLnBrk="0">
        <a:lnSpc>
          <a:spcPct val="100000"/>
        </a:lnSpc>
        <a:spcBef>
          <a:spcPts val="0"/>
        </a:spcBef>
        <a:spcAft>
          <a:spcPts val="0"/>
        </a:spcAft>
        <a:buClrTx/>
        <a:buSzTx/>
        <a:buFontTx/>
        <a:buNone/>
        <a:tabLst/>
        <a:defRPr b="0" baseline="0" cap="none" i="0" spc="0" strike="noStrike" sz="4400" u="none">
          <a:ln>
            <a:noFill/>
          </a:ln>
          <a:solidFill>
            <a:srgbClr val="FFD25D"/>
          </a:solidFill>
          <a:uFillTx/>
          <a:latin typeface="Gill Sans UltraBold"/>
          <a:ea typeface="Gill Sans UltraBold"/>
          <a:cs typeface="Gill Sans UltraBold"/>
          <a:sym typeface="Gill Sans UltraBold"/>
        </a:defRPr>
      </a:lvl7pPr>
      <a:lvl8pPr marL="0" marR="0" indent="0" algn="ctr" defTabSz="914400" rtl="0" latinLnBrk="0">
        <a:lnSpc>
          <a:spcPct val="100000"/>
        </a:lnSpc>
        <a:spcBef>
          <a:spcPts val="0"/>
        </a:spcBef>
        <a:spcAft>
          <a:spcPts val="0"/>
        </a:spcAft>
        <a:buClrTx/>
        <a:buSzTx/>
        <a:buFontTx/>
        <a:buNone/>
        <a:tabLst/>
        <a:defRPr b="0" baseline="0" cap="none" i="0" spc="0" strike="noStrike" sz="4400" u="none">
          <a:ln>
            <a:noFill/>
          </a:ln>
          <a:solidFill>
            <a:srgbClr val="FFD25D"/>
          </a:solidFill>
          <a:uFillTx/>
          <a:latin typeface="Gill Sans UltraBold"/>
          <a:ea typeface="Gill Sans UltraBold"/>
          <a:cs typeface="Gill Sans UltraBold"/>
          <a:sym typeface="Gill Sans UltraBold"/>
        </a:defRPr>
      </a:lvl8pPr>
      <a:lvl9pPr marL="0" marR="0" indent="0" algn="ctr" defTabSz="914400" rtl="0" latinLnBrk="0">
        <a:lnSpc>
          <a:spcPct val="100000"/>
        </a:lnSpc>
        <a:spcBef>
          <a:spcPts val="0"/>
        </a:spcBef>
        <a:spcAft>
          <a:spcPts val="0"/>
        </a:spcAft>
        <a:buClrTx/>
        <a:buSzTx/>
        <a:buFontTx/>
        <a:buNone/>
        <a:tabLst/>
        <a:defRPr b="0" baseline="0" cap="none" i="0" spc="0" strike="noStrike" sz="4400" u="none">
          <a:ln>
            <a:noFill/>
          </a:ln>
          <a:solidFill>
            <a:srgbClr val="FFD25D"/>
          </a:solidFill>
          <a:uFillTx/>
          <a:latin typeface="Gill Sans UltraBold"/>
          <a:ea typeface="Gill Sans UltraBold"/>
          <a:cs typeface="Gill Sans UltraBold"/>
          <a:sym typeface="Gill Sans UltraBold"/>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Arial Rounded MT Bold"/>
          <a:ea typeface="Arial Rounded MT Bold"/>
          <a:cs typeface="Arial Rounded MT Bold"/>
          <a:sym typeface="Arial Rounded MT Bold"/>
        </a:defRPr>
      </a:lvl1pPr>
      <a:lvl2pPr marL="783771" marR="0" indent="-326571" algn="l" defTabSz="9144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Arial Rounded MT Bold"/>
          <a:ea typeface="Arial Rounded MT Bold"/>
          <a:cs typeface="Arial Rounded MT Bold"/>
          <a:sym typeface="Arial Rounded MT Bold"/>
        </a:defRPr>
      </a:lvl2pPr>
      <a:lvl3pPr marL="1219200" marR="0" indent="-304800" algn="l" defTabSz="9144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Arial Rounded MT Bold"/>
          <a:ea typeface="Arial Rounded MT Bold"/>
          <a:cs typeface="Arial Rounded MT Bold"/>
          <a:sym typeface="Arial Rounded MT Bold"/>
        </a:defRPr>
      </a:lvl3pPr>
      <a:lvl4pPr marL="1737360" marR="0" indent="-365760" algn="l" defTabSz="9144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Arial Rounded MT Bold"/>
          <a:ea typeface="Arial Rounded MT Bold"/>
          <a:cs typeface="Arial Rounded MT Bold"/>
          <a:sym typeface="Arial Rounded MT Bold"/>
        </a:defRPr>
      </a:lvl4pPr>
      <a:lvl5pPr marL="2194560" marR="0" indent="-365760" algn="l" defTabSz="9144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Arial Rounded MT Bold"/>
          <a:ea typeface="Arial Rounded MT Bold"/>
          <a:cs typeface="Arial Rounded MT Bold"/>
          <a:sym typeface="Arial Rounded MT Bold"/>
        </a:defRPr>
      </a:lvl5pPr>
      <a:lvl6pPr marL="2651760" marR="0" indent="-365760" algn="l" defTabSz="9144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Arial Rounded MT Bold"/>
          <a:ea typeface="Arial Rounded MT Bold"/>
          <a:cs typeface="Arial Rounded MT Bold"/>
          <a:sym typeface="Arial Rounded MT Bold"/>
        </a:defRPr>
      </a:lvl6pPr>
      <a:lvl7pPr marL="3108960" marR="0" indent="-365760" algn="l" defTabSz="9144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Arial Rounded MT Bold"/>
          <a:ea typeface="Arial Rounded MT Bold"/>
          <a:cs typeface="Arial Rounded MT Bold"/>
          <a:sym typeface="Arial Rounded MT Bold"/>
        </a:defRPr>
      </a:lvl7pPr>
      <a:lvl8pPr marL="3566159" marR="0" indent="-365759" algn="l" defTabSz="9144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Arial Rounded MT Bold"/>
          <a:ea typeface="Arial Rounded MT Bold"/>
          <a:cs typeface="Arial Rounded MT Bold"/>
          <a:sym typeface="Arial Rounded MT Bold"/>
        </a:defRPr>
      </a:lvl8pPr>
      <a:lvl9pPr marL="4023359" marR="0" indent="-365759" algn="l" defTabSz="9144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Arial Rounded MT Bold"/>
          <a:ea typeface="Arial Rounded MT Bold"/>
          <a:cs typeface="Arial Rounded MT Bold"/>
          <a:sym typeface="Arial Rounded MT Bold"/>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jpeg"/><Relationship Id="rId5" Type="http://schemas.openxmlformats.org/officeDocument/2006/relationships/image" Target="../media/image3.jpe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9.jpe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9.jpe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10.jpe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5.jpe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3.png"/><Relationship Id="rId4" Type="http://schemas.openxmlformats.org/officeDocument/2006/relationships/image" Target="../media/image16.jpeg"/><Relationship Id="rId5" Type="http://schemas.openxmlformats.org/officeDocument/2006/relationships/audio" Target="../media/media1.m4a"/><Relationship Id="rId6" Type="http://schemas.microsoft.com/office/2007/relationships/media" Target="../media/media1.m4a"/><Relationship Id="rId7" Type="http://schemas.openxmlformats.org/officeDocument/2006/relationships/image" Target="../media/image24.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5.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2.jpe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6.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7.jpe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27.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8.jpe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5.jpe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31.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gif"/><Relationship Id="rId4" Type="http://schemas.openxmlformats.org/officeDocument/2006/relationships/image" Target="../media/image32.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jpe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2.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jpe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9.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jpe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6.jpeg"/><Relationship Id="rId4" Type="http://schemas.openxmlformats.org/officeDocument/2006/relationships/image" Target="../media/image19.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8.jpe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16.png"/><Relationship Id="rId8" Type="http://schemas.openxmlformats.org/officeDocument/2006/relationships/image" Target="../media/image17.png"/><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3"/>
          <a:srcRect l="0" t="0" r="0" b="0"/>
          <a:tile tx="0" ty="0" sx="100000" sy="100000" flip="none" algn="tl"/>
        </a:blipFill>
      </p:bgPr>
    </p:bg>
    <p:spTree>
      <p:nvGrpSpPr>
        <p:cNvPr id="1" name=""/>
        <p:cNvGrpSpPr/>
        <p:nvPr/>
      </p:nvGrpSpPr>
      <p:grpSpPr>
        <a:xfrm>
          <a:off x="0" y="0"/>
          <a:ext cx="0" cy="0"/>
          <a:chOff x="0" y="0"/>
          <a:chExt cx="0" cy="0"/>
        </a:xfrm>
      </p:grpSpPr>
      <p:sp>
        <p:nvSpPr>
          <p:cNvPr id="113" name="Shape 113"/>
          <p:cNvSpPr/>
          <p:nvPr>
            <p:ph type="title"/>
          </p:nvPr>
        </p:nvSpPr>
        <p:spPr>
          <a:xfrm>
            <a:off x="457200" y="274638"/>
            <a:ext cx="8229600" cy="1706561"/>
          </a:xfrm>
          <a:prstGeom prst="rect">
            <a:avLst/>
          </a:prstGeom>
        </p:spPr>
        <p:txBody>
          <a:bodyPr/>
          <a:lstStyle/>
          <a:p>
            <a:pPr/>
            <a:r>
              <a:t>Lenawee County and Lake Erie </a:t>
            </a:r>
          </a:p>
        </p:txBody>
      </p:sp>
      <p:grpSp>
        <p:nvGrpSpPr>
          <p:cNvPr id="116" name="Group 116"/>
          <p:cNvGrpSpPr/>
          <p:nvPr/>
        </p:nvGrpSpPr>
        <p:grpSpPr>
          <a:xfrm>
            <a:off x="5334000" y="2370296"/>
            <a:ext cx="3962400" cy="3588545"/>
            <a:chOff x="0" y="0"/>
            <a:chExt cx="3962400" cy="3588543"/>
          </a:xfrm>
        </p:grpSpPr>
        <p:pic>
          <p:nvPicPr>
            <p:cNvPr id="114" name="image3.jpg" descr="TomArcherSEPT2009.jpg"/>
            <p:cNvPicPr>
              <a:picLocks noChangeAspect="1"/>
            </p:cNvPicPr>
            <p:nvPr/>
          </p:nvPicPr>
          <p:blipFill>
            <a:blip r:embed="rId4">
              <a:extLst/>
            </a:blip>
            <a:srcRect l="20833" t="0" r="0" b="0"/>
            <a:stretch>
              <a:fillRect/>
            </a:stretch>
          </p:blipFill>
          <p:spPr>
            <a:xfrm>
              <a:off x="302702" y="0"/>
              <a:ext cx="3047921" cy="28875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412" y="0"/>
                  </a:moveTo>
                  <a:cubicBezTo>
                    <a:pt x="1528" y="0"/>
                    <a:pt x="0" y="1613"/>
                    <a:pt x="0" y="3601"/>
                  </a:cubicBezTo>
                  <a:lnTo>
                    <a:pt x="0" y="21600"/>
                  </a:lnTo>
                  <a:lnTo>
                    <a:pt x="18188" y="21600"/>
                  </a:lnTo>
                  <a:cubicBezTo>
                    <a:pt x="20072" y="21600"/>
                    <a:pt x="21600" y="19987"/>
                    <a:pt x="21600" y="17999"/>
                  </a:cubicBezTo>
                  <a:lnTo>
                    <a:pt x="21600" y="0"/>
                  </a:lnTo>
                  <a:lnTo>
                    <a:pt x="3412" y="0"/>
                  </a:lnTo>
                  <a:close/>
                </a:path>
              </a:pathLst>
            </a:custGeom>
            <a:ln w="88900" cap="sq">
              <a:solidFill>
                <a:srgbClr val="FFFFFF"/>
              </a:solidFill>
              <a:prstDash val="solid"/>
              <a:miter lim="800000"/>
            </a:ln>
            <a:effectLst>
              <a:outerShdw sx="100000" sy="100000" kx="0" ky="0" algn="b" rotWithShape="0" blurRad="254000" dist="0" dir="0">
                <a:srgbClr val="000000">
                  <a:alpha val="43000"/>
                </a:srgbClr>
              </a:outerShdw>
            </a:effectLst>
          </p:spPr>
        </p:pic>
        <p:sp>
          <p:nvSpPr>
            <p:cNvPr id="115" name="Shape 115"/>
            <p:cNvSpPr/>
            <p:nvPr/>
          </p:nvSpPr>
          <p:spPr>
            <a:xfrm>
              <a:off x="0" y="2963704"/>
              <a:ext cx="3962400" cy="6248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rmAutofit fontScale="100000" lnSpcReduction="0"/>
            </a:bodyPr>
            <a:lstStyle>
              <a:lvl1pPr marL="342900" indent="-342900">
                <a:spcBef>
                  <a:spcPts val="400"/>
                </a:spcBef>
              </a:lvl1pPr>
            </a:lstStyle>
            <a:p>
              <a:pPr/>
              <a:r>
                <a:t>Photo by Tom Archer, September 2009</a:t>
              </a:r>
            </a:p>
          </p:txBody>
        </p:sp>
      </p:grpSp>
      <p:pic>
        <p:nvPicPr>
          <p:cNvPr id="117" name="image4.jpg"/>
          <p:cNvPicPr>
            <a:picLocks noChangeAspect="1"/>
          </p:cNvPicPr>
          <p:nvPr/>
        </p:nvPicPr>
        <p:blipFill>
          <a:blip r:embed="rId5">
            <a:extLst/>
          </a:blip>
          <a:stretch>
            <a:fillRect/>
          </a:stretch>
        </p:blipFill>
        <p:spPr>
          <a:xfrm>
            <a:off x="304800" y="2370296"/>
            <a:ext cx="3617742" cy="2887504"/>
          </a:xfrm>
          <a:prstGeom prst="rect">
            <a:avLst/>
          </a:prstGeom>
          <a:ln w="12700">
            <a:miter lim="400000"/>
          </a:ln>
        </p:spPr>
      </p:pic>
      <p:sp>
        <p:nvSpPr>
          <p:cNvPr id="118" name="Shape 118"/>
          <p:cNvSpPr/>
          <p:nvPr/>
        </p:nvSpPr>
        <p:spPr>
          <a:xfrm>
            <a:off x="4303371" y="3657600"/>
            <a:ext cx="952501" cy="609600"/>
          </a:xfrm>
          <a:prstGeom prst="rightArrow">
            <a:avLst>
              <a:gd name="adj1" fmla="val 50000"/>
              <a:gd name="adj2" fmla="val 50000"/>
            </a:avLst>
          </a:prstGeom>
          <a:solidFill>
            <a:srgbClr val="FFFF00"/>
          </a:solidFill>
          <a:ln w="25400">
            <a:solidFill>
              <a:srgbClr val="AF7E00"/>
            </a:solidFill>
          </a:ln>
        </p:spPr>
        <p:txBody>
          <a:bodyPr lIns="45719" rIns="45719" anchor="ctr"/>
          <a:lstStyle/>
          <a:p>
            <a:pPr algn="ctr">
              <a:defRPr>
                <a:solidFill>
                  <a:srgbClr val="FFFFFF"/>
                </a:solidFill>
              </a:defRPr>
            </a:pP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1" name="Shape 251"/>
          <p:cNvSpPr/>
          <p:nvPr>
            <p:ph type="title"/>
          </p:nvPr>
        </p:nvSpPr>
        <p:spPr>
          <a:prstGeom prst="rect">
            <a:avLst/>
          </a:prstGeom>
        </p:spPr>
        <p:txBody>
          <a:bodyPr/>
          <a:lstStyle>
            <a:lvl1pPr defTabSz="786384">
              <a:defRPr sz="3354"/>
            </a:lvl1pPr>
          </a:lstStyle>
          <a:p>
            <a:pPr/>
            <a:r>
              <a:t>Rivers Deliver Phosphorus to the Lake</a:t>
            </a:r>
          </a:p>
        </p:txBody>
      </p:sp>
      <p:pic>
        <p:nvPicPr>
          <p:cNvPr id="252" name="image31.jpg"/>
          <p:cNvPicPr>
            <a:picLocks noChangeAspect="1"/>
          </p:cNvPicPr>
          <p:nvPr/>
        </p:nvPicPr>
        <p:blipFill>
          <a:blip r:embed="rId3">
            <a:extLst/>
          </a:blip>
          <a:srcRect l="5185" t="0" r="197" b="55894"/>
          <a:stretch>
            <a:fillRect/>
          </a:stretch>
        </p:blipFill>
        <p:spPr>
          <a:xfrm>
            <a:off x="533399" y="1828799"/>
            <a:ext cx="8343902" cy="4850514"/>
          </a:xfrm>
          <a:prstGeom prst="rect">
            <a:avLst/>
          </a:prstGeom>
          <a:ln w="12700">
            <a:miter lim="400000"/>
          </a:ln>
        </p:spPr>
      </p:pic>
      <p:sp>
        <p:nvSpPr>
          <p:cNvPr id="253" name="Shape 253"/>
          <p:cNvSpPr/>
          <p:nvPr/>
        </p:nvSpPr>
        <p:spPr>
          <a:xfrm>
            <a:off x="3175000" y="3517900"/>
            <a:ext cx="3492501" cy="1473201"/>
          </a:xfrm>
          <a:custGeom>
            <a:avLst/>
            <a:gdLst/>
            <a:ahLst/>
            <a:cxnLst>
              <a:cxn ang="0">
                <a:pos x="wd2" y="hd2"/>
              </a:cxn>
              <a:cxn ang="5400000">
                <a:pos x="wd2" y="hd2"/>
              </a:cxn>
              <a:cxn ang="10800000">
                <a:pos x="wd2" y="hd2"/>
              </a:cxn>
              <a:cxn ang="16200000">
                <a:pos x="wd2" y="hd2"/>
              </a:cxn>
            </a:cxnLst>
            <a:rect l="0" t="0" r="r" b="b"/>
            <a:pathLst>
              <a:path w="21600" h="21585" fill="norm" stroke="1" extrusionOk="0">
                <a:moveTo>
                  <a:pt x="943" y="0"/>
                </a:moveTo>
                <a:cubicBezTo>
                  <a:pt x="982" y="155"/>
                  <a:pt x="1026" y="303"/>
                  <a:pt x="1060" y="465"/>
                </a:cubicBezTo>
                <a:cubicBezTo>
                  <a:pt x="1079" y="553"/>
                  <a:pt x="1081" y="657"/>
                  <a:pt x="1100" y="744"/>
                </a:cubicBezTo>
                <a:cubicBezTo>
                  <a:pt x="1121" y="844"/>
                  <a:pt x="1159" y="921"/>
                  <a:pt x="1178" y="1023"/>
                </a:cubicBezTo>
                <a:cubicBezTo>
                  <a:pt x="1212" y="1203"/>
                  <a:pt x="1231" y="1396"/>
                  <a:pt x="1257" y="1582"/>
                </a:cubicBezTo>
                <a:lnTo>
                  <a:pt x="1335" y="2140"/>
                </a:lnTo>
                <a:cubicBezTo>
                  <a:pt x="1322" y="2729"/>
                  <a:pt x="1326" y="3322"/>
                  <a:pt x="1296" y="3908"/>
                </a:cubicBezTo>
                <a:cubicBezTo>
                  <a:pt x="1286" y="4102"/>
                  <a:pt x="1244" y="4280"/>
                  <a:pt x="1217" y="4466"/>
                </a:cubicBezTo>
                <a:lnTo>
                  <a:pt x="1178" y="4745"/>
                </a:lnTo>
                <a:cubicBezTo>
                  <a:pt x="1165" y="4838"/>
                  <a:pt x="1162" y="4943"/>
                  <a:pt x="1139" y="5024"/>
                </a:cubicBezTo>
                <a:cubicBezTo>
                  <a:pt x="1087" y="5210"/>
                  <a:pt x="1012" y="5370"/>
                  <a:pt x="982" y="5582"/>
                </a:cubicBezTo>
                <a:cubicBezTo>
                  <a:pt x="956" y="5768"/>
                  <a:pt x="949" y="5977"/>
                  <a:pt x="903" y="6141"/>
                </a:cubicBezTo>
                <a:cubicBezTo>
                  <a:pt x="851" y="6327"/>
                  <a:pt x="776" y="6487"/>
                  <a:pt x="746" y="6699"/>
                </a:cubicBezTo>
                <a:cubicBezTo>
                  <a:pt x="720" y="6885"/>
                  <a:pt x="714" y="7094"/>
                  <a:pt x="668" y="7257"/>
                </a:cubicBezTo>
                <a:cubicBezTo>
                  <a:pt x="641" y="7350"/>
                  <a:pt x="608" y="7434"/>
                  <a:pt x="589" y="7536"/>
                </a:cubicBezTo>
                <a:cubicBezTo>
                  <a:pt x="555" y="7715"/>
                  <a:pt x="556" y="7931"/>
                  <a:pt x="511" y="8094"/>
                </a:cubicBezTo>
                <a:cubicBezTo>
                  <a:pt x="484" y="8187"/>
                  <a:pt x="451" y="8271"/>
                  <a:pt x="432" y="8374"/>
                </a:cubicBezTo>
                <a:cubicBezTo>
                  <a:pt x="398" y="8553"/>
                  <a:pt x="399" y="8769"/>
                  <a:pt x="353" y="8932"/>
                </a:cubicBezTo>
                <a:cubicBezTo>
                  <a:pt x="203" y="9468"/>
                  <a:pt x="333" y="8951"/>
                  <a:pt x="236" y="9490"/>
                </a:cubicBezTo>
                <a:cubicBezTo>
                  <a:pt x="213" y="9617"/>
                  <a:pt x="179" y="9733"/>
                  <a:pt x="157" y="9862"/>
                </a:cubicBezTo>
                <a:lnTo>
                  <a:pt x="0" y="10979"/>
                </a:lnTo>
                <a:cubicBezTo>
                  <a:pt x="13" y="11909"/>
                  <a:pt x="7" y="12842"/>
                  <a:pt x="39" y="13770"/>
                </a:cubicBezTo>
                <a:cubicBezTo>
                  <a:pt x="46" y="13965"/>
                  <a:pt x="49" y="14219"/>
                  <a:pt x="118" y="14328"/>
                </a:cubicBezTo>
                <a:lnTo>
                  <a:pt x="236" y="14514"/>
                </a:lnTo>
                <a:cubicBezTo>
                  <a:pt x="324" y="15143"/>
                  <a:pt x="201" y="14461"/>
                  <a:pt x="393" y="14979"/>
                </a:cubicBezTo>
                <a:cubicBezTo>
                  <a:pt x="713" y="15848"/>
                  <a:pt x="403" y="15305"/>
                  <a:pt x="668" y="15724"/>
                </a:cubicBezTo>
                <a:cubicBezTo>
                  <a:pt x="681" y="15817"/>
                  <a:pt x="684" y="15921"/>
                  <a:pt x="707" y="16003"/>
                </a:cubicBezTo>
                <a:cubicBezTo>
                  <a:pt x="738" y="16112"/>
                  <a:pt x="781" y="16201"/>
                  <a:pt x="825" y="16282"/>
                </a:cubicBezTo>
                <a:cubicBezTo>
                  <a:pt x="1027" y="16655"/>
                  <a:pt x="1000" y="16607"/>
                  <a:pt x="1178" y="16747"/>
                </a:cubicBezTo>
                <a:cubicBezTo>
                  <a:pt x="1402" y="17276"/>
                  <a:pt x="1222" y="16767"/>
                  <a:pt x="1335" y="17305"/>
                </a:cubicBezTo>
                <a:cubicBezTo>
                  <a:pt x="1356" y="17405"/>
                  <a:pt x="1395" y="17482"/>
                  <a:pt x="1414" y="17584"/>
                </a:cubicBezTo>
                <a:cubicBezTo>
                  <a:pt x="1447" y="17764"/>
                  <a:pt x="1446" y="17979"/>
                  <a:pt x="1492" y="18143"/>
                </a:cubicBezTo>
                <a:cubicBezTo>
                  <a:pt x="1519" y="18236"/>
                  <a:pt x="1552" y="18320"/>
                  <a:pt x="1571" y="18422"/>
                </a:cubicBezTo>
                <a:cubicBezTo>
                  <a:pt x="1605" y="18601"/>
                  <a:pt x="1623" y="18794"/>
                  <a:pt x="1649" y="18980"/>
                </a:cubicBezTo>
                <a:lnTo>
                  <a:pt x="1767" y="19817"/>
                </a:lnTo>
                <a:cubicBezTo>
                  <a:pt x="1780" y="19910"/>
                  <a:pt x="1784" y="20015"/>
                  <a:pt x="1807" y="20096"/>
                </a:cubicBezTo>
                <a:cubicBezTo>
                  <a:pt x="1833" y="20189"/>
                  <a:pt x="1864" y="20276"/>
                  <a:pt x="1885" y="20376"/>
                </a:cubicBezTo>
                <a:cubicBezTo>
                  <a:pt x="1938" y="20626"/>
                  <a:pt x="1903" y="20726"/>
                  <a:pt x="2003" y="20934"/>
                </a:cubicBezTo>
                <a:cubicBezTo>
                  <a:pt x="2074" y="21081"/>
                  <a:pt x="2160" y="21182"/>
                  <a:pt x="2239" y="21306"/>
                </a:cubicBezTo>
                <a:cubicBezTo>
                  <a:pt x="2391" y="21546"/>
                  <a:pt x="2312" y="21457"/>
                  <a:pt x="2474" y="21585"/>
                </a:cubicBezTo>
                <a:cubicBezTo>
                  <a:pt x="2671" y="21554"/>
                  <a:pt x="2872" y="21600"/>
                  <a:pt x="3063" y="21492"/>
                </a:cubicBezTo>
                <a:cubicBezTo>
                  <a:pt x="3155" y="21440"/>
                  <a:pt x="3220" y="21244"/>
                  <a:pt x="3299" y="21120"/>
                </a:cubicBezTo>
                <a:lnTo>
                  <a:pt x="3535" y="20748"/>
                </a:lnTo>
                <a:cubicBezTo>
                  <a:pt x="3574" y="20686"/>
                  <a:pt x="3608" y="20597"/>
                  <a:pt x="3652" y="20562"/>
                </a:cubicBezTo>
                <a:cubicBezTo>
                  <a:pt x="3801" y="20445"/>
                  <a:pt x="3871" y="20416"/>
                  <a:pt x="4006" y="20096"/>
                </a:cubicBezTo>
                <a:cubicBezTo>
                  <a:pt x="4308" y="19380"/>
                  <a:pt x="4180" y="19757"/>
                  <a:pt x="4399" y="18980"/>
                </a:cubicBezTo>
                <a:cubicBezTo>
                  <a:pt x="4425" y="18887"/>
                  <a:pt x="4462" y="18807"/>
                  <a:pt x="4477" y="18701"/>
                </a:cubicBezTo>
                <a:cubicBezTo>
                  <a:pt x="4620" y="17683"/>
                  <a:pt x="4392" y="19225"/>
                  <a:pt x="4595" y="18143"/>
                </a:cubicBezTo>
                <a:cubicBezTo>
                  <a:pt x="4629" y="17963"/>
                  <a:pt x="4628" y="17748"/>
                  <a:pt x="4673" y="17584"/>
                </a:cubicBezTo>
                <a:cubicBezTo>
                  <a:pt x="4700" y="17491"/>
                  <a:pt x="4731" y="17405"/>
                  <a:pt x="4752" y="17305"/>
                </a:cubicBezTo>
                <a:cubicBezTo>
                  <a:pt x="4771" y="17218"/>
                  <a:pt x="4768" y="17108"/>
                  <a:pt x="4791" y="17026"/>
                </a:cubicBezTo>
                <a:cubicBezTo>
                  <a:pt x="4822" y="16917"/>
                  <a:pt x="4870" y="16840"/>
                  <a:pt x="4909" y="16747"/>
                </a:cubicBezTo>
                <a:cubicBezTo>
                  <a:pt x="4922" y="16654"/>
                  <a:pt x="4915" y="16525"/>
                  <a:pt x="4948" y="16468"/>
                </a:cubicBezTo>
                <a:cubicBezTo>
                  <a:pt x="5016" y="16354"/>
                  <a:pt x="5105" y="16344"/>
                  <a:pt x="5184" y="16282"/>
                </a:cubicBezTo>
                <a:lnTo>
                  <a:pt x="5420" y="16096"/>
                </a:lnTo>
                <a:cubicBezTo>
                  <a:pt x="5459" y="16065"/>
                  <a:pt x="5503" y="16057"/>
                  <a:pt x="5537" y="16003"/>
                </a:cubicBezTo>
                <a:lnTo>
                  <a:pt x="6009" y="15258"/>
                </a:lnTo>
                <a:cubicBezTo>
                  <a:pt x="6048" y="15196"/>
                  <a:pt x="6082" y="15108"/>
                  <a:pt x="6127" y="15072"/>
                </a:cubicBezTo>
                <a:cubicBezTo>
                  <a:pt x="6205" y="15010"/>
                  <a:pt x="6282" y="14934"/>
                  <a:pt x="6362" y="14886"/>
                </a:cubicBezTo>
                <a:cubicBezTo>
                  <a:pt x="6415" y="14855"/>
                  <a:pt x="6466" y="14806"/>
                  <a:pt x="6519" y="14793"/>
                </a:cubicBezTo>
                <a:cubicBezTo>
                  <a:pt x="6728" y="14744"/>
                  <a:pt x="6938" y="14731"/>
                  <a:pt x="7148" y="14700"/>
                </a:cubicBezTo>
                <a:cubicBezTo>
                  <a:pt x="7265" y="14654"/>
                  <a:pt x="7515" y="14585"/>
                  <a:pt x="7619" y="14421"/>
                </a:cubicBezTo>
                <a:cubicBezTo>
                  <a:pt x="7889" y="13994"/>
                  <a:pt x="7765" y="14120"/>
                  <a:pt x="7972" y="13956"/>
                </a:cubicBezTo>
                <a:cubicBezTo>
                  <a:pt x="8051" y="13770"/>
                  <a:pt x="8116" y="13544"/>
                  <a:pt x="8208" y="13398"/>
                </a:cubicBezTo>
                <a:lnTo>
                  <a:pt x="8444" y="13025"/>
                </a:lnTo>
                <a:cubicBezTo>
                  <a:pt x="8470" y="12932"/>
                  <a:pt x="8489" y="12825"/>
                  <a:pt x="8522" y="12746"/>
                </a:cubicBezTo>
                <a:cubicBezTo>
                  <a:pt x="8556" y="12667"/>
                  <a:pt x="8609" y="12644"/>
                  <a:pt x="8640" y="12560"/>
                </a:cubicBezTo>
                <a:cubicBezTo>
                  <a:pt x="8961" y="11692"/>
                  <a:pt x="8650" y="12235"/>
                  <a:pt x="8915" y="11816"/>
                </a:cubicBezTo>
                <a:cubicBezTo>
                  <a:pt x="8984" y="11325"/>
                  <a:pt x="8931" y="11618"/>
                  <a:pt x="9111" y="10979"/>
                </a:cubicBezTo>
                <a:cubicBezTo>
                  <a:pt x="9137" y="10886"/>
                  <a:pt x="9151" y="10762"/>
                  <a:pt x="9190" y="10699"/>
                </a:cubicBezTo>
                <a:lnTo>
                  <a:pt x="9308" y="10513"/>
                </a:lnTo>
                <a:cubicBezTo>
                  <a:pt x="9334" y="10420"/>
                  <a:pt x="9355" y="10318"/>
                  <a:pt x="9386" y="10234"/>
                </a:cubicBezTo>
                <a:cubicBezTo>
                  <a:pt x="9460" y="10038"/>
                  <a:pt x="9560" y="9895"/>
                  <a:pt x="9622" y="9676"/>
                </a:cubicBezTo>
                <a:cubicBezTo>
                  <a:pt x="9802" y="9036"/>
                  <a:pt x="9689" y="9189"/>
                  <a:pt x="9897" y="9025"/>
                </a:cubicBezTo>
                <a:cubicBezTo>
                  <a:pt x="9936" y="8745"/>
                  <a:pt x="9930" y="8707"/>
                  <a:pt x="10015" y="8467"/>
                </a:cubicBezTo>
                <a:cubicBezTo>
                  <a:pt x="10050" y="8365"/>
                  <a:pt x="10097" y="8289"/>
                  <a:pt x="10132" y="8187"/>
                </a:cubicBezTo>
                <a:cubicBezTo>
                  <a:pt x="10163" y="8102"/>
                  <a:pt x="10171" y="7968"/>
                  <a:pt x="10211" y="7908"/>
                </a:cubicBezTo>
                <a:cubicBezTo>
                  <a:pt x="10281" y="7804"/>
                  <a:pt x="10368" y="7784"/>
                  <a:pt x="10447" y="7722"/>
                </a:cubicBezTo>
                <a:cubicBezTo>
                  <a:pt x="10486" y="7691"/>
                  <a:pt x="10530" y="7684"/>
                  <a:pt x="10564" y="7629"/>
                </a:cubicBezTo>
                <a:lnTo>
                  <a:pt x="10918" y="7071"/>
                </a:lnTo>
                <a:cubicBezTo>
                  <a:pt x="10957" y="7009"/>
                  <a:pt x="11002" y="6964"/>
                  <a:pt x="11036" y="6885"/>
                </a:cubicBezTo>
                <a:cubicBezTo>
                  <a:pt x="11137" y="6644"/>
                  <a:pt x="11248" y="6345"/>
                  <a:pt x="11389" y="6234"/>
                </a:cubicBezTo>
                <a:cubicBezTo>
                  <a:pt x="11819" y="5894"/>
                  <a:pt x="11168" y="6435"/>
                  <a:pt x="11625" y="5954"/>
                </a:cubicBezTo>
                <a:cubicBezTo>
                  <a:pt x="12045" y="5512"/>
                  <a:pt x="11712" y="6003"/>
                  <a:pt x="11978" y="5582"/>
                </a:cubicBezTo>
                <a:cubicBezTo>
                  <a:pt x="12203" y="4782"/>
                  <a:pt x="11904" y="5724"/>
                  <a:pt x="12175" y="5210"/>
                </a:cubicBezTo>
                <a:cubicBezTo>
                  <a:pt x="12211" y="5140"/>
                  <a:pt x="12227" y="5024"/>
                  <a:pt x="12253" y="4931"/>
                </a:cubicBezTo>
                <a:cubicBezTo>
                  <a:pt x="12384" y="4962"/>
                  <a:pt x="12517" y="4967"/>
                  <a:pt x="12646" y="5024"/>
                </a:cubicBezTo>
                <a:cubicBezTo>
                  <a:pt x="12727" y="5060"/>
                  <a:pt x="12801" y="5163"/>
                  <a:pt x="12881" y="5210"/>
                </a:cubicBezTo>
                <a:cubicBezTo>
                  <a:pt x="12934" y="5241"/>
                  <a:pt x="12987" y="5268"/>
                  <a:pt x="13039" y="5303"/>
                </a:cubicBezTo>
                <a:cubicBezTo>
                  <a:pt x="13078" y="5330"/>
                  <a:pt x="13116" y="5375"/>
                  <a:pt x="13156" y="5396"/>
                </a:cubicBezTo>
                <a:cubicBezTo>
                  <a:pt x="13234" y="5437"/>
                  <a:pt x="13314" y="5456"/>
                  <a:pt x="13392" y="5489"/>
                </a:cubicBezTo>
                <a:cubicBezTo>
                  <a:pt x="13862" y="5692"/>
                  <a:pt x="13242" y="5468"/>
                  <a:pt x="13942" y="5675"/>
                </a:cubicBezTo>
                <a:cubicBezTo>
                  <a:pt x="14116" y="5727"/>
                  <a:pt x="14217" y="5750"/>
                  <a:pt x="14374" y="5861"/>
                </a:cubicBezTo>
                <a:cubicBezTo>
                  <a:pt x="14453" y="5918"/>
                  <a:pt x="14609" y="6048"/>
                  <a:pt x="14609" y="6048"/>
                </a:cubicBezTo>
                <a:cubicBezTo>
                  <a:pt x="14985" y="6938"/>
                  <a:pt x="14504" y="5881"/>
                  <a:pt x="14845" y="6420"/>
                </a:cubicBezTo>
                <a:cubicBezTo>
                  <a:pt x="14891" y="6493"/>
                  <a:pt x="14917" y="6626"/>
                  <a:pt x="14963" y="6699"/>
                </a:cubicBezTo>
                <a:cubicBezTo>
                  <a:pt x="14997" y="6753"/>
                  <a:pt x="15044" y="6748"/>
                  <a:pt x="15081" y="6792"/>
                </a:cubicBezTo>
                <a:cubicBezTo>
                  <a:pt x="15338" y="7096"/>
                  <a:pt x="15056" y="6846"/>
                  <a:pt x="15316" y="7257"/>
                </a:cubicBezTo>
                <a:cubicBezTo>
                  <a:pt x="15351" y="7311"/>
                  <a:pt x="15395" y="7319"/>
                  <a:pt x="15434" y="7350"/>
                </a:cubicBezTo>
                <a:cubicBezTo>
                  <a:pt x="15447" y="7443"/>
                  <a:pt x="15444" y="7560"/>
                  <a:pt x="15473" y="7629"/>
                </a:cubicBezTo>
                <a:cubicBezTo>
                  <a:pt x="15721" y="8216"/>
                  <a:pt x="15629" y="7860"/>
                  <a:pt x="15827" y="8094"/>
                </a:cubicBezTo>
                <a:cubicBezTo>
                  <a:pt x="15869" y="8144"/>
                  <a:pt x="15903" y="8230"/>
                  <a:pt x="15945" y="8280"/>
                </a:cubicBezTo>
                <a:cubicBezTo>
                  <a:pt x="15982" y="8324"/>
                  <a:pt x="16026" y="8330"/>
                  <a:pt x="16063" y="8374"/>
                </a:cubicBezTo>
                <a:cubicBezTo>
                  <a:pt x="16206" y="8544"/>
                  <a:pt x="16143" y="8586"/>
                  <a:pt x="16298" y="8653"/>
                </a:cubicBezTo>
                <a:cubicBezTo>
                  <a:pt x="16537" y="8756"/>
                  <a:pt x="16598" y="8703"/>
                  <a:pt x="16809" y="8839"/>
                </a:cubicBezTo>
                <a:cubicBezTo>
                  <a:pt x="16889" y="8890"/>
                  <a:pt x="16966" y="8963"/>
                  <a:pt x="17044" y="9025"/>
                </a:cubicBezTo>
                <a:cubicBezTo>
                  <a:pt x="17084" y="9056"/>
                  <a:pt x="17122" y="9094"/>
                  <a:pt x="17162" y="9118"/>
                </a:cubicBezTo>
                <a:cubicBezTo>
                  <a:pt x="17215" y="9149"/>
                  <a:pt x="17268" y="9174"/>
                  <a:pt x="17319" y="9211"/>
                </a:cubicBezTo>
                <a:cubicBezTo>
                  <a:pt x="17399" y="9267"/>
                  <a:pt x="17476" y="9335"/>
                  <a:pt x="17555" y="9397"/>
                </a:cubicBezTo>
                <a:lnTo>
                  <a:pt x="17908" y="9676"/>
                </a:lnTo>
                <a:cubicBezTo>
                  <a:pt x="17948" y="9707"/>
                  <a:pt x="17992" y="9715"/>
                  <a:pt x="18026" y="9769"/>
                </a:cubicBezTo>
                <a:cubicBezTo>
                  <a:pt x="18065" y="9831"/>
                  <a:pt x="18101" y="9910"/>
                  <a:pt x="18144" y="9955"/>
                </a:cubicBezTo>
                <a:cubicBezTo>
                  <a:pt x="18220" y="10035"/>
                  <a:pt x="18301" y="10079"/>
                  <a:pt x="18380" y="10141"/>
                </a:cubicBezTo>
                <a:cubicBezTo>
                  <a:pt x="18419" y="10172"/>
                  <a:pt x="18456" y="10220"/>
                  <a:pt x="18497" y="10234"/>
                </a:cubicBezTo>
                <a:lnTo>
                  <a:pt x="18772" y="10327"/>
                </a:lnTo>
                <a:cubicBezTo>
                  <a:pt x="18940" y="10388"/>
                  <a:pt x="19013" y="10411"/>
                  <a:pt x="19165" y="10513"/>
                </a:cubicBezTo>
                <a:cubicBezTo>
                  <a:pt x="19205" y="10540"/>
                  <a:pt x="19243" y="10583"/>
                  <a:pt x="19283" y="10606"/>
                </a:cubicBezTo>
                <a:cubicBezTo>
                  <a:pt x="19346" y="10644"/>
                  <a:pt x="19524" y="10696"/>
                  <a:pt x="19597" y="10793"/>
                </a:cubicBezTo>
                <a:cubicBezTo>
                  <a:pt x="19680" y="10901"/>
                  <a:pt x="19743" y="11094"/>
                  <a:pt x="19833" y="11165"/>
                </a:cubicBezTo>
                <a:lnTo>
                  <a:pt x="20068" y="11351"/>
                </a:lnTo>
                <a:cubicBezTo>
                  <a:pt x="20095" y="11444"/>
                  <a:pt x="20110" y="11560"/>
                  <a:pt x="20147" y="11630"/>
                </a:cubicBezTo>
                <a:cubicBezTo>
                  <a:pt x="20179" y="11691"/>
                  <a:pt x="20228" y="11679"/>
                  <a:pt x="20265" y="11723"/>
                </a:cubicBezTo>
                <a:cubicBezTo>
                  <a:pt x="20569" y="12084"/>
                  <a:pt x="20204" y="11768"/>
                  <a:pt x="20500" y="12002"/>
                </a:cubicBezTo>
                <a:cubicBezTo>
                  <a:pt x="20527" y="12095"/>
                  <a:pt x="20546" y="12202"/>
                  <a:pt x="20579" y="12281"/>
                </a:cubicBezTo>
                <a:cubicBezTo>
                  <a:pt x="20691" y="12548"/>
                  <a:pt x="20687" y="12409"/>
                  <a:pt x="20815" y="12560"/>
                </a:cubicBezTo>
                <a:cubicBezTo>
                  <a:pt x="20857" y="12610"/>
                  <a:pt x="20889" y="12701"/>
                  <a:pt x="20932" y="12746"/>
                </a:cubicBezTo>
                <a:cubicBezTo>
                  <a:pt x="21212" y="13040"/>
                  <a:pt x="21247" y="12932"/>
                  <a:pt x="21600" y="12932"/>
                </a:cubicBezTo>
              </a:path>
            </a:pathLst>
          </a:custGeom>
          <a:ln w="76200">
            <a:solidFill>
              <a:srgbClr val="FF0000"/>
            </a:solidFill>
          </a:ln>
        </p:spPr>
        <p:txBody>
          <a:bodyPr lIns="45719" rIns="45719" anchor="ctr"/>
          <a:lstStyle/>
          <a:p>
            <a:pPr algn="ctr">
              <a:defRPr>
                <a:solidFill>
                  <a:srgbClr val="FFFFFF"/>
                </a:solidFill>
              </a:defRPr>
            </a:pP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 grpId="1" fill="hold">
                                  <p:stCondLst>
                                    <p:cond delay="0"/>
                                  </p:stCondLst>
                                  <p:iterate type="el" backwards="0">
                                    <p:tmAbs val="0"/>
                                  </p:iterate>
                                  <p:childTnLst>
                                    <p:set>
                                      <p:cBhvr>
                                        <p:cTn id="6" fill="hold"/>
                                        <p:tgtEl>
                                          <p:spTgt spid="253"/>
                                        </p:tgtEl>
                                        <p:attrNameLst>
                                          <p:attrName>style.visibility</p:attrName>
                                        </p:attrNameLst>
                                      </p:cBhvr>
                                      <p:to>
                                        <p:strVal val="visible"/>
                                      </p:to>
                                    </p:set>
                                    <p:anim calcmode="lin" valueType="num">
                                      <p:cBhvr>
                                        <p:cTn id="7" dur="1000" fill="hold"/>
                                        <p:tgtEl>
                                          <p:spTgt spid="253"/>
                                        </p:tgtEl>
                                        <p:attrNameLst>
                                          <p:attrName>ppt_x</p:attrName>
                                        </p:attrNameLst>
                                      </p:cBhvr>
                                      <p:tavLst>
                                        <p:tav tm="0">
                                          <p:val>
                                            <p:strVal val="#ppt_x"/>
                                          </p:val>
                                        </p:tav>
                                        <p:tav tm="100000">
                                          <p:val>
                                            <p:strVal val="#ppt_x"/>
                                          </p:val>
                                        </p:tav>
                                      </p:tavLst>
                                    </p:anim>
                                    <p:anim calcmode="lin" valueType="num">
                                      <p:cBhvr>
                                        <p:cTn id="8" dur="1000" fill="hold"/>
                                        <p:tgtEl>
                                          <p:spTgt spid="2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3" grpId="1"/>
    </p:bldLst>
  </p:timing>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7" name="Shape 257"/>
          <p:cNvSpPr/>
          <p:nvPr>
            <p:ph type="title"/>
          </p:nvPr>
        </p:nvSpPr>
        <p:spPr>
          <a:prstGeom prst="rect">
            <a:avLst/>
          </a:prstGeom>
        </p:spPr>
        <p:txBody>
          <a:bodyPr/>
          <a:lstStyle>
            <a:lvl1pPr defTabSz="786384">
              <a:defRPr sz="3354"/>
            </a:lvl1pPr>
          </a:lstStyle>
          <a:p>
            <a:pPr/>
            <a:r>
              <a:t>Rivers Deliver Phosphorus to the Lake</a:t>
            </a:r>
          </a:p>
        </p:txBody>
      </p:sp>
      <p:pic>
        <p:nvPicPr>
          <p:cNvPr id="258" name="image31.jpg"/>
          <p:cNvPicPr>
            <a:picLocks noChangeAspect="1"/>
          </p:cNvPicPr>
          <p:nvPr/>
        </p:nvPicPr>
        <p:blipFill>
          <a:blip r:embed="rId3">
            <a:extLst/>
          </a:blip>
          <a:srcRect l="5185" t="0" r="197" b="55894"/>
          <a:stretch>
            <a:fillRect/>
          </a:stretch>
        </p:blipFill>
        <p:spPr>
          <a:xfrm>
            <a:off x="533399" y="1828799"/>
            <a:ext cx="8343902" cy="4850514"/>
          </a:xfrm>
          <a:prstGeom prst="rect">
            <a:avLst/>
          </a:prstGeom>
          <a:ln w="12700">
            <a:miter lim="400000"/>
          </a:ln>
        </p:spPr>
      </p:pic>
      <p:sp>
        <p:nvSpPr>
          <p:cNvPr id="259" name="Shape 259"/>
          <p:cNvSpPr/>
          <p:nvPr/>
        </p:nvSpPr>
        <p:spPr>
          <a:xfrm>
            <a:off x="3175000" y="3517900"/>
            <a:ext cx="3492501" cy="1473201"/>
          </a:xfrm>
          <a:custGeom>
            <a:avLst/>
            <a:gdLst/>
            <a:ahLst/>
            <a:cxnLst>
              <a:cxn ang="0">
                <a:pos x="wd2" y="hd2"/>
              </a:cxn>
              <a:cxn ang="5400000">
                <a:pos x="wd2" y="hd2"/>
              </a:cxn>
              <a:cxn ang="10800000">
                <a:pos x="wd2" y="hd2"/>
              </a:cxn>
              <a:cxn ang="16200000">
                <a:pos x="wd2" y="hd2"/>
              </a:cxn>
            </a:cxnLst>
            <a:rect l="0" t="0" r="r" b="b"/>
            <a:pathLst>
              <a:path w="21600" h="21585" fill="norm" stroke="1" extrusionOk="0">
                <a:moveTo>
                  <a:pt x="943" y="0"/>
                </a:moveTo>
                <a:cubicBezTo>
                  <a:pt x="982" y="155"/>
                  <a:pt x="1026" y="303"/>
                  <a:pt x="1060" y="465"/>
                </a:cubicBezTo>
                <a:cubicBezTo>
                  <a:pt x="1079" y="553"/>
                  <a:pt x="1081" y="657"/>
                  <a:pt x="1100" y="744"/>
                </a:cubicBezTo>
                <a:cubicBezTo>
                  <a:pt x="1121" y="844"/>
                  <a:pt x="1159" y="921"/>
                  <a:pt x="1178" y="1023"/>
                </a:cubicBezTo>
                <a:cubicBezTo>
                  <a:pt x="1212" y="1203"/>
                  <a:pt x="1231" y="1396"/>
                  <a:pt x="1257" y="1582"/>
                </a:cubicBezTo>
                <a:lnTo>
                  <a:pt x="1335" y="2140"/>
                </a:lnTo>
                <a:cubicBezTo>
                  <a:pt x="1322" y="2729"/>
                  <a:pt x="1326" y="3322"/>
                  <a:pt x="1296" y="3908"/>
                </a:cubicBezTo>
                <a:cubicBezTo>
                  <a:pt x="1286" y="4102"/>
                  <a:pt x="1244" y="4280"/>
                  <a:pt x="1217" y="4466"/>
                </a:cubicBezTo>
                <a:lnTo>
                  <a:pt x="1178" y="4745"/>
                </a:lnTo>
                <a:cubicBezTo>
                  <a:pt x="1165" y="4838"/>
                  <a:pt x="1162" y="4943"/>
                  <a:pt x="1139" y="5024"/>
                </a:cubicBezTo>
                <a:cubicBezTo>
                  <a:pt x="1087" y="5210"/>
                  <a:pt x="1012" y="5370"/>
                  <a:pt x="982" y="5582"/>
                </a:cubicBezTo>
                <a:cubicBezTo>
                  <a:pt x="956" y="5768"/>
                  <a:pt x="949" y="5977"/>
                  <a:pt x="903" y="6141"/>
                </a:cubicBezTo>
                <a:cubicBezTo>
                  <a:pt x="851" y="6327"/>
                  <a:pt x="776" y="6487"/>
                  <a:pt x="746" y="6699"/>
                </a:cubicBezTo>
                <a:cubicBezTo>
                  <a:pt x="720" y="6885"/>
                  <a:pt x="714" y="7094"/>
                  <a:pt x="668" y="7257"/>
                </a:cubicBezTo>
                <a:cubicBezTo>
                  <a:pt x="641" y="7350"/>
                  <a:pt x="608" y="7434"/>
                  <a:pt x="589" y="7536"/>
                </a:cubicBezTo>
                <a:cubicBezTo>
                  <a:pt x="555" y="7715"/>
                  <a:pt x="556" y="7931"/>
                  <a:pt x="511" y="8094"/>
                </a:cubicBezTo>
                <a:cubicBezTo>
                  <a:pt x="484" y="8187"/>
                  <a:pt x="451" y="8271"/>
                  <a:pt x="432" y="8374"/>
                </a:cubicBezTo>
                <a:cubicBezTo>
                  <a:pt x="398" y="8553"/>
                  <a:pt x="399" y="8769"/>
                  <a:pt x="353" y="8932"/>
                </a:cubicBezTo>
                <a:cubicBezTo>
                  <a:pt x="203" y="9468"/>
                  <a:pt x="333" y="8951"/>
                  <a:pt x="236" y="9490"/>
                </a:cubicBezTo>
                <a:cubicBezTo>
                  <a:pt x="213" y="9617"/>
                  <a:pt x="179" y="9733"/>
                  <a:pt x="157" y="9862"/>
                </a:cubicBezTo>
                <a:lnTo>
                  <a:pt x="0" y="10979"/>
                </a:lnTo>
                <a:cubicBezTo>
                  <a:pt x="13" y="11909"/>
                  <a:pt x="7" y="12842"/>
                  <a:pt x="39" y="13770"/>
                </a:cubicBezTo>
                <a:cubicBezTo>
                  <a:pt x="46" y="13965"/>
                  <a:pt x="49" y="14219"/>
                  <a:pt x="118" y="14328"/>
                </a:cubicBezTo>
                <a:lnTo>
                  <a:pt x="236" y="14514"/>
                </a:lnTo>
                <a:cubicBezTo>
                  <a:pt x="324" y="15143"/>
                  <a:pt x="201" y="14461"/>
                  <a:pt x="393" y="14979"/>
                </a:cubicBezTo>
                <a:cubicBezTo>
                  <a:pt x="713" y="15848"/>
                  <a:pt x="403" y="15305"/>
                  <a:pt x="668" y="15724"/>
                </a:cubicBezTo>
                <a:cubicBezTo>
                  <a:pt x="681" y="15817"/>
                  <a:pt x="684" y="15921"/>
                  <a:pt x="707" y="16003"/>
                </a:cubicBezTo>
                <a:cubicBezTo>
                  <a:pt x="738" y="16112"/>
                  <a:pt x="781" y="16201"/>
                  <a:pt x="825" y="16282"/>
                </a:cubicBezTo>
                <a:cubicBezTo>
                  <a:pt x="1027" y="16655"/>
                  <a:pt x="1000" y="16607"/>
                  <a:pt x="1178" y="16747"/>
                </a:cubicBezTo>
                <a:cubicBezTo>
                  <a:pt x="1402" y="17276"/>
                  <a:pt x="1222" y="16767"/>
                  <a:pt x="1335" y="17305"/>
                </a:cubicBezTo>
                <a:cubicBezTo>
                  <a:pt x="1356" y="17405"/>
                  <a:pt x="1395" y="17482"/>
                  <a:pt x="1414" y="17584"/>
                </a:cubicBezTo>
                <a:cubicBezTo>
                  <a:pt x="1447" y="17764"/>
                  <a:pt x="1446" y="17979"/>
                  <a:pt x="1492" y="18143"/>
                </a:cubicBezTo>
                <a:cubicBezTo>
                  <a:pt x="1519" y="18236"/>
                  <a:pt x="1552" y="18320"/>
                  <a:pt x="1571" y="18422"/>
                </a:cubicBezTo>
                <a:cubicBezTo>
                  <a:pt x="1605" y="18601"/>
                  <a:pt x="1623" y="18794"/>
                  <a:pt x="1649" y="18980"/>
                </a:cubicBezTo>
                <a:lnTo>
                  <a:pt x="1767" y="19817"/>
                </a:lnTo>
                <a:cubicBezTo>
                  <a:pt x="1780" y="19910"/>
                  <a:pt x="1784" y="20015"/>
                  <a:pt x="1807" y="20096"/>
                </a:cubicBezTo>
                <a:cubicBezTo>
                  <a:pt x="1833" y="20189"/>
                  <a:pt x="1864" y="20276"/>
                  <a:pt x="1885" y="20376"/>
                </a:cubicBezTo>
                <a:cubicBezTo>
                  <a:pt x="1938" y="20626"/>
                  <a:pt x="1903" y="20726"/>
                  <a:pt x="2003" y="20934"/>
                </a:cubicBezTo>
                <a:cubicBezTo>
                  <a:pt x="2074" y="21081"/>
                  <a:pt x="2160" y="21182"/>
                  <a:pt x="2239" y="21306"/>
                </a:cubicBezTo>
                <a:cubicBezTo>
                  <a:pt x="2391" y="21546"/>
                  <a:pt x="2312" y="21457"/>
                  <a:pt x="2474" y="21585"/>
                </a:cubicBezTo>
                <a:cubicBezTo>
                  <a:pt x="2671" y="21554"/>
                  <a:pt x="2872" y="21600"/>
                  <a:pt x="3063" y="21492"/>
                </a:cubicBezTo>
                <a:cubicBezTo>
                  <a:pt x="3155" y="21440"/>
                  <a:pt x="3220" y="21244"/>
                  <a:pt x="3299" y="21120"/>
                </a:cubicBezTo>
                <a:lnTo>
                  <a:pt x="3535" y="20748"/>
                </a:lnTo>
                <a:cubicBezTo>
                  <a:pt x="3574" y="20686"/>
                  <a:pt x="3608" y="20597"/>
                  <a:pt x="3652" y="20562"/>
                </a:cubicBezTo>
                <a:cubicBezTo>
                  <a:pt x="3801" y="20445"/>
                  <a:pt x="3871" y="20416"/>
                  <a:pt x="4006" y="20096"/>
                </a:cubicBezTo>
                <a:cubicBezTo>
                  <a:pt x="4308" y="19380"/>
                  <a:pt x="4180" y="19757"/>
                  <a:pt x="4399" y="18980"/>
                </a:cubicBezTo>
                <a:cubicBezTo>
                  <a:pt x="4425" y="18887"/>
                  <a:pt x="4462" y="18807"/>
                  <a:pt x="4477" y="18701"/>
                </a:cubicBezTo>
                <a:cubicBezTo>
                  <a:pt x="4620" y="17683"/>
                  <a:pt x="4392" y="19225"/>
                  <a:pt x="4595" y="18143"/>
                </a:cubicBezTo>
                <a:cubicBezTo>
                  <a:pt x="4629" y="17963"/>
                  <a:pt x="4628" y="17748"/>
                  <a:pt x="4673" y="17584"/>
                </a:cubicBezTo>
                <a:cubicBezTo>
                  <a:pt x="4700" y="17491"/>
                  <a:pt x="4731" y="17405"/>
                  <a:pt x="4752" y="17305"/>
                </a:cubicBezTo>
                <a:cubicBezTo>
                  <a:pt x="4771" y="17218"/>
                  <a:pt x="4768" y="17108"/>
                  <a:pt x="4791" y="17026"/>
                </a:cubicBezTo>
                <a:cubicBezTo>
                  <a:pt x="4822" y="16917"/>
                  <a:pt x="4870" y="16840"/>
                  <a:pt x="4909" y="16747"/>
                </a:cubicBezTo>
                <a:cubicBezTo>
                  <a:pt x="4922" y="16654"/>
                  <a:pt x="4915" y="16525"/>
                  <a:pt x="4948" y="16468"/>
                </a:cubicBezTo>
                <a:cubicBezTo>
                  <a:pt x="5016" y="16354"/>
                  <a:pt x="5105" y="16344"/>
                  <a:pt x="5184" y="16282"/>
                </a:cubicBezTo>
                <a:lnTo>
                  <a:pt x="5420" y="16096"/>
                </a:lnTo>
                <a:cubicBezTo>
                  <a:pt x="5459" y="16065"/>
                  <a:pt x="5503" y="16057"/>
                  <a:pt x="5537" y="16003"/>
                </a:cubicBezTo>
                <a:lnTo>
                  <a:pt x="6009" y="15258"/>
                </a:lnTo>
                <a:cubicBezTo>
                  <a:pt x="6048" y="15196"/>
                  <a:pt x="6082" y="15108"/>
                  <a:pt x="6127" y="15072"/>
                </a:cubicBezTo>
                <a:cubicBezTo>
                  <a:pt x="6205" y="15010"/>
                  <a:pt x="6282" y="14934"/>
                  <a:pt x="6362" y="14886"/>
                </a:cubicBezTo>
                <a:cubicBezTo>
                  <a:pt x="6415" y="14855"/>
                  <a:pt x="6466" y="14806"/>
                  <a:pt x="6519" y="14793"/>
                </a:cubicBezTo>
                <a:cubicBezTo>
                  <a:pt x="6728" y="14744"/>
                  <a:pt x="6938" y="14731"/>
                  <a:pt x="7148" y="14700"/>
                </a:cubicBezTo>
                <a:cubicBezTo>
                  <a:pt x="7265" y="14654"/>
                  <a:pt x="7515" y="14585"/>
                  <a:pt x="7619" y="14421"/>
                </a:cubicBezTo>
                <a:cubicBezTo>
                  <a:pt x="7889" y="13994"/>
                  <a:pt x="7765" y="14120"/>
                  <a:pt x="7972" y="13956"/>
                </a:cubicBezTo>
                <a:cubicBezTo>
                  <a:pt x="8051" y="13770"/>
                  <a:pt x="8116" y="13544"/>
                  <a:pt x="8208" y="13398"/>
                </a:cubicBezTo>
                <a:lnTo>
                  <a:pt x="8444" y="13025"/>
                </a:lnTo>
                <a:cubicBezTo>
                  <a:pt x="8470" y="12932"/>
                  <a:pt x="8489" y="12825"/>
                  <a:pt x="8522" y="12746"/>
                </a:cubicBezTo>
                <a:cubicBezTo>
                  <a:pt x="8556" y="12667"/>
                  <a:pt x="8609" y="12644"/>
                  <a:pt x="8640" y="12560"/>
                </a:cubicBezTo>
                <a:cubicBezTo>
                  <a:pt x="8961" y="11692"/>
                  <a:pt x="8650" y="12235"/>
                  <a:pt x="8915" y="11816"/>
                </a:cubicBezTo>
                <a:cubicBezTo>
                  <a:pt x="8984" y="11325"/>
                  <a:pt x="8931" y="11618"/>
                  <a:pt x="9111" y="10979"/>
                </a:cubicBezTo>
                <a:cubicBezTo>
                  <a:pt x="9137" y="10886"/>
                  <a:pt x="9151" y="10762"/>
                  <a:pt x="9190" y="10699"/>
                </a:cubicBezTo>
                <a:lnTo>
                  <a:pt x="9308" y="10513"/>
                </a:lnTo>
                <a:cubicBezTo>
                  <a:pt x="9334" y="10420"/>
                  <a:pt x="9355" y="10318"/>
                  <a:pt x="9386" y="10234"/>
                </a:cubicBezTo>
                <a:cubicBezTo>
                  <a:pt x="9460" y="10038"/>
                  <a:pt x="9560" y="9895"/>
                  <a:pt x="9622" y="9676"/>
                </a:cubicBezTo>
                <a:cubicBezTo>
                  <a:pt x="9802" y="9036"/>
                  <a:pt x="9689" y="9189"/>
                  <a:pt x="9897" y="9025"/>
                </a:cubicBezTo>
                <a:cubicBezTo>
                  <a:pt x="9936" y="8745"/>
                  <a:pt x="9930" y="8707"/>
                  <a:pt x="10015" y="8467"/>
                </a:cubicBezTo>
                <a:cubicBezTo>
                  <a:pt x="10050" y="8365"/>
                  <a:pt x="10097" y="8289"/>
                  <a:pt x="10132" y="8187"/>
                </a:cubicBezTo>
                <a:cubicBezTo>
                  <a:pt x="10163" y="8102"/>
                  <a:pt x="10171" y="7968"/>
                  <a:pt x="10211" y="7908"/>
                </a:cubicBezTo>
                <a:cubicBezTo>
                  <a:pt x="10281" y="7804"/>
                  <a:pt x="10368" y="7784"/>
                  <a:pt x="10447" y="7722"/>
                </a:cubicBezTo>
                <a:cubicBezTo>
                  <a:pt x="10486" y="7691"/>
                  <a:pt x="10530" y="7684"/>
                  <a:pt x="10564" y="7629"/>
                </a:cubicBezTo>
                <a:lnTo>
                  <a:pt x="10918" y="7071"/>
                </a:lnTo>
                <a:cubicBezTo>
                  <a:pt x="10957" y="7009"/>
                  <a:pt x="11002" y="6964"/>
                  <a:pt x="11036" y="6885"/>
                </a:cubicBezTo>
                <a:cubicBezTo>
                  <a:pt x="11137" y="6644"/>
                  <a:pt x="11248" y="6345"/>
                  <a:pt x="11389" y="6234"/>
                </a:cubicBezTo>
                <a:cubicBezTo>
                  <a:pt x="11819" y="5894"/>
                  <a:pt x="11168" y="6435"/>
                  <a:pt x="11625" y="5954"/>
                </a:cubicBezTo>
                <a:cubicBezTo>
                  <a:pt x="12045" y="5512"/>
                  <a:pt x="11712" y="6003"/>
                  <a:pt x="11978" y="5582"/>
                </a:cubicBezTo>
                <a:cubicBezTo>
                  <a:pt x="12203" y="4782"/>
                  <a:pt x="11904" y="5724"/>
                  <a:pt x="12175" y="5210"/>
                </a:cubicBezTo>
                <a:cubicBezTo>
                  <a:pt x="12211" y="5140"/>
                  <a:pt x="12227" y="5024"/>
                  <a:pt x="12253" y="4931"/>
                </a:cubicBezTo>
                <a:cubicBezTo>
                  <a:pt x="12384" y="4962"/>
                  <a:pt x="12517" y="4967"/>
                  <a:pt x="12646" y="5024"/>
                </a:cubicBezTo>
                <a:cubicBezTo>
                  <a:pt x="12727" y="5060"/>
                  <a:pt x="12801" y="5163"/>
                  <a:pt x="12881" y="5210"/>
                </a:cubicBezTo>
                <a:cubicBezTo>
                  <a:pt x="12934" y="5241"/>
                  <a:pt x="12987" y="5268"/>
                  <a:pt x="13039" y="5303"/>
                </a:cubicBezTo>
                <a:cubicBezTo>
                  <a:pt x="13078" y="5330"/>
                  <a:pt x="13116" y="5375"/>
                  <a:pt x="13156" y="5396"/>
                </a:cubicBezTo>
                <a:cubicBezTo>
                  <a:pt x="13234" y="5437"/>
                  <a:pt x="13314" y="5456"/>
                  <a:pt x="13392" y="5489"/>
                </a:cubicBezTo>
                <a:cubicBezTo>
                  <a:pt x="13862" y="5692"/>
                  <a:pt x="13242" y="5468"/>
                  <a:pt x="13942" y="5675"/>
                </a:cubicBezTo>
                <a:cubicBezTo>
                  <a:pt x="14116" y="5727"/>
                  <a:pt x="14217" y="5750"/>
                  <a:pt x="14374" y="5861"/>
                </a:cubicBezTo>
                <a:cubicBezTo>
                  <a:pt x="14453" y="5918"/>
                  <a:pt x="14609" y="6048"/>
                  <a:pt x="14609" y="6048"/>
                </a:cubicBezTo>
                <a:cubicBezTo>
                  <a:pt x="14985" y="6938"/>
                  <a:pt x="14504" y="5881"/>
                  <a:pt x="14845" y="6420"/>
                </a:cubicBezTo>
                <a:cubicBezTo>
                  <a:pt x="14891" y="6493"/>
                  <a:pt x="14917" y="6626"/>
                  <a:pt x="14963" y="6699"/>
                </a:cubicBezTo>
                <a:cubicBezTo>
                  <a:pt x="14997" y="6753"/>
                  <a:pt x="15044" y="6748"/>
                  <a:pt x="15081" y="6792"/>
                </a:cubicBezTo>
                <a:cubicBezTo>
                  <a:pt x="15338" y="7096"/>
                  <a:pt x="15056" y="6846"/>
                  <a:pt x="15316" y="7257"/>
                </a:cubicBezTo>
                <a:cubicBezTo>
                  <a:pt x="15351" y="7311"/>
                  <a:pt x="15395" y="7319"/>
                  <a:pt x="15434" y="7350"/>
                </a:cubicBezTo>
                <a:cubicBezTo>
                  <a:pt x="15447" y="7443"/>
                  <a:pt x="15444" y="7560"/>
                  <a:pt x="15473" y="7629"/>
                </a:cubicBezTo>
                <a:cubicBezTo>
                  <a:pt x="15721" y="8216"/>
                  <a:pt x="15629" y="7860"/>
                  <a:pt x="15827" y="8094"/>
                </a:cubicBezTo>
                <a:cubicBezTo>
                  <a:pt x="15869" y="8144"/>
                  <a:pt x="15903" y="8230"/>
                  <a:pt x="15945" y="8280"/>
                </a:cubicBezTo>
                <a:cubicBezTo>
                  <a:pt x="15982" y="8324"/>
                  <a:pt x="16026" y="8330"/>
                  <a:pt x="16063" y="8374"/>
                </a:cubicBezTo>
                <a:cubicBezTo>
                  <a:pt x="16206" y="8544"/>
                  <a:pt x="16143" y="8586"/>
                  <a:pt x="16298" y="8653"/>
                </a:cubicBezTo>
                <a:cubicBezTo>
                  <a:pt x="16537" y="8756"/>
                  <a:pt x="16598" y="8703"/>
                  <a:pt x="16809" y="8839"/>
                </a:cubicBezTo>
                <a:cubicBezTo>
                  <a:pt x="16889" y="8890"/>
                  <a:pt x="16966" y="8963"/>
                  <a:pt x="17044" y="9025"/>
                </a:cubicBezTo>
                <a:cubicBezTo>
                  <a:pt x="17084" y="9056"/>
                  <a:pt x="17122" y="9094"/>
                  <a:pt x="17162" y="9118"/>
                </a:cubicBezTo>
                <a:cubicBezTo>
                  <a:pt x="17215" y="9149"/>
                  <a:pt x="17268" y="9174"/>
                  <a:pt x="17319" y="9211"/>
                </a:cubicBezTo>
                <a:cubicBezTo>
                  <a:pt x="17399" y="9267"/>
                  <a:pt x="17476" y="9335"/>
                  <a:pt x="17555" y="9397"/>
                </a:cubicBezTo>
                <a:lnTo>
                  <a:pt x="17908" y="9676"/>
                </a:lnTo>
                <a:cubicBezTo>
                  <a:pt x="17948" y="9707"/>
                  <a:pt x="17992" y="9715"/>
                  <a:pt x="18026" y="9769"/>
                </a:cubicBezTo>
                <a:cubicBezTo>
                  <a:pt x="18065" y="9831"/>
                  <a:pt x="18101" y="9910"/>
                  <a:pt x="18144" y="9955"/>
                </a:cubicBezTo>
                <a:cubicBezTo>
                  <a:pt x="18220" y="10035"/>
                  <a:pt x="18301" y="10079"/>
                  <a:pt x="18380" y="10141"/>
                </a:cubicBezTo>
                <a:cubicBezTo>
                  <a:pt x="18419" y="10172"/>
                  <a:pt x="18456" y="10220"/>
                  <a:pt x="18497" y="10234"/>
                </a:cubicBezTo>
                <a:lnTo>
                  <a:pt x="18772" y="10327"/>
                </a:lnTo>
                <a:cubicBezTo>
                  <a:pt x="18940" y="10388"/>
                  <a:pt x="19013" y="10411"/>
                  <a:pt x="19165" y="10513"/>
                </a:cubicBezTo>
                <a:cubicBezTo>
                  <a:pt x="19205" y="10540"/>
                  <a:pt x="19243" y="10583"/>
                  <a:pt x="19283" y="10606"/>
                </a:cubicBezTo>
                <a:cubicBezTo>
                  <a:pt x="19346" y="10644"/>
                  <a:pt x="19524" y="10696"/>
                  <a:pt x="19597" y="10793"/>
                </a:cubicBezTo>
                <a:cubicBezTo>
                  <a:pt x="19680" y="10901"/>
                  <a:pt x="19743" y="11094"/>
                  <a:pt x="19833" y="11165"/>
                </a:cubicBezTo>
                <a:lnTo>
                  <a:pt x="20068" y="11351"/>
                </a:lnTo>
                <a:cubicBezTo>
                  <a:pt x="20095" y="11444"/>
                  <a:pt x="20110" y="11560"/>
                  <a:pt x="20147" y="11630"/>
                </a:cubicBezTo>
                <a:cubicBezTo>
                  <a:pt x="20179" y="11691"/>
                  <a:pt x="20228" y="11679"/>
                  <a:pt x="20265" y="11723"/>
                </a:cubicBezTo>
                <a:cubicBezTo>
                  <a:pt x="20569" y="12084"/>
                  <a:pt x="20204" y="11768"/>
                  <a:pt x="20500" y="12002"/>
                </a:cubicBezTo>
                <a:cubicBezTo>
                  <a:pt x="20527" y="12095"/>
                  <a:pt x="20546" y="12202"/>
                  <a:pt x="20579" y="12281"/>
                </a:cubicBezTo>
                <a:cubicBezTo>
                  <a:pt x="20691" y="12548"/>
                  <a:pt x="20687" y="12409"/>
                  <a:pt x="20815" y="12560"/>
                </a:cubicBezTo>
                <a:cubicBezTo>
                  <a:pt x="20857" y="12610"/>
                  <a:pt x="20889" y="12701"/>
                  <a:pt x="20932" y="12746"/>
                </a:cubicBezTo>
                <a:cubicBezTo>
                  <a:pt x="21212" y="13040"/>
                  <a:pt x="21247" y="12932"/>
                  <a:pt x="21600" y="12932"/>
                </a:cubicBezTo>
              </a:path>
            </a:pathLst>
          </a:custGeom>
          <a:ln w="76200">
            <a:solidFill>
              <a:srgbClr val="FF0000"/>
            </a:solidFill>
          </a:ln>
        </p:spPr>
        <p:txBody>
          <a:bodyPr lIns="45719" rIns="45719" anchor="ctr"/>
          <a:lstStyle/>
          <a:p>
            <a:pPr algn="ctr">
              <a:defRPr>
                <a:solidFill>
                  <a:srgbClr val="FFFFFF"/>
                </a:solidFill>
              </a:defRPr>
            </a:pPr>
          </a:p>
        </p:txBody>
      </p:sp>
      <p:sp>
        <p:nvSpPr>
          <p:cNvPr id="260" name="Shape 260"/>
          <p:cNvSpPr/>
          <p:nvPr/>
        </p:nvSpPr>
        <p:spPr>
          <a:xfrm>
            <a:off x="5930536" y="2394856"/>
            <a:ext cx="2952207" cy="42846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6629"/>
                </a:moveTo>
                <a:lnTo>
                  <a:pt x="20581" y="6717"/>
                </a:lnTo>
                <a:lnTo>
                  <a:pt x="19752" y="6322"/>
                </a:lnTo>
                <a:lnTo>
                  <a:pt x="19051" y="5883"/>
                </a:lnTo>
                <a:lnTo>
                  <a:pt x="17777" y="5488"/>
                </a:lnTo>
                <a:lnTo>
                  <a:pt x="16758" y="5093"/>
                </a:lnTo>
                <a:lnTo>
                  <a:pt x="15419" y="4917"/>
                </a:lnTo>
                <a:lnTo>
                  <a:pt x="14081" y="4478"/>
                </a:lnTo>
                <a:lnTo>
                  <a:pt x="13763" y="3820"/>
                </a:lnTo>
                <a:lnTo>
                  <a:pt x="13635" y="2854"/>
                </a:lnTo>
                <a:lnTo>
                  <a:pt x="13635" y="2020"/>
                </a:lnTo>
                <a:lnTo>
                  <a:pt x="13444" y="1098"/>
                </a:lnTo>
                <a:lnTo>
                  <a:pt x="13827" y="351"/>
                </a:lnTo>
                <a:lnTo>
                  <a:pt x="14209" y="44"/>
                </a:lnTo>
                <a:lnTo>
                  <a:pt x="13635" y="0"/>
                </a:lnTo>
                <a:lnTo>
                  <a:pt x="11979" y="0"/>
                </a:lnTo>
                <a:lnTo>
                  <a:pt x="11405" y="44"/>
                </a:lnTo>
                <a:lnTo>
                  <a:pt x="11023" y="571"/>
                </a:lnTo>
                <a:lnTo>
                  <a:pt x="10386" y="1537"/>
                </a:lnTo>
                <a:lnTo>
                  <a:pt x="10322" y="2459"/>
                </a:lnTo>
                <a:lnTo>
                  <a:pt x="10641" y="3512"/>
                </a:lnTo>
                <a:lnTo>
                  <a:pt x="10704" y="4434"/>
                </a:lnTo>
                <a:lnTo>
                  <a:pt x="11087" y="5268"/>
                </a:lnTo>
                <a:lnTo>
                  <a:pt x="11150" y="5971"/>
                </a:lnTo>
                <a:lnTo>
                  <a:pt x="9430" y="6629"/>
                </a:lnTo>
                <a:lnTo>
                  <a:pt x="8028" y="7068"/>
                </a:lnTo>
                <a:lnTo>
                  <a:pt x="7455" y="7990"/>
                </a:lnTo>
                <a:lnTo>
                  <a:pt x="7646" y="8341"/>
                </a:lnTo>
                <a:lnTo>
                  <a:pt x="6563" y="8429"/>
                </a:lnTo>
                <a:lnTo>
                  <a:pt x="5862" y="8561"/>
                </a:lnTo>
                <a:lnTo>
                  <a:pt x="5161" y="8956"/>
                </a:lnTo>
                <a:lnTo>
                  <a:pt x="4651" y="10010"/>
                </a:lnTo>
                <a:lnTo>
                  <a:pt x="3887" y="10888"/>
                </a:lnTo>
                <a:lnTo>
                  <a:pt x="2931" y="11239"/>
                </a:lnTo>
                <a:lnTo>
                  <a:pt x="1465" y="12337"/>
                </a:lnTo>
                <a:lnTo>
                  <a:pt x="701" y="13785"/>
                </a:lnTo>
                <a:lnTo>
                  <a:pt x="191" y="14751"/>
                </a:lnTo>
                <a:lnTo>
                  <a:pt x="0" y="15410"/>
                </a:lnTo>
                <a:lnTo>
                  <a:pt x="0" y="16815"/>
                </a:lnTo>
                <a:lnTo>
                  <a:pt x="382" y="17341"/>
                </a:lnTo>
                <a:lnTo>
                  <a:pt x="1465" y="17649"/>
                </a:lnTo>
                <a:lnTo>
                  <a:pt x="2549" y="17649"/>
                </a:lnTo>
                <a:lnTo>
                  <a:pt x="3568" y="17605"/>
                </a:lnTo>
                <a:lnTo>
                  <a:pt x="4651" y="17341"/>
                </a:lnTo>
                <a:lnTo>
                  <a:pt x="5225" y="17122"/>
                </a:lnTo>
                <a:lnTo>
                  <a:pt x="5735" y="17341"/>
                </a:lnTo>
                <a:lnTo>
                  <a:pt x="6117" y="17649"/>
                </a:lnTo>
                <a:lnTo>
                  <a:pt x="6372" y="17956"/>
                </a:lnTo>
                <a:lnTo>
                  <a:pt x="7710" y="18220"/>
                </a:lnTo>
                <a:lnTo>
                  <a:pt x="8411" y="18527"/>
                </a:lnTo>
                <a:lnTo>
                  <a:pt x="9048" y="18790"/>
                </a:lnTo>
                <a:lnTo>
                  <a:pt x="8411" y="19054"/>
                </a:lnTo>
                <a:lnTo>
                  <a:pt x="9621" y="19361"/>
                </a:lnTo>
                <a:lnTo>
                  <a:pt x="10322" y="19317"/>
                </a:lnTo>
                <a:lnTo>
                  <a:pt x="11405" y="19668"/>
                </a:lnTo>
                <a:lnTo>
                  <a:pt x="12680" y="20020"/>
                </a:lnTo>
                <a:lnTo>
                  <a:pt x="14081" y="20151"/>
                </a:lnTo>
                <a:lnTo>
                  <a:pt x="15356" y="20590"/>
                </a:lnTo>
                <a:lnTo>
                  <a:pt x="16057" y="20854"/>
                </a:lnTo>
                <a:lnTo>
                  <a:pt x="16630" y="21337"/>
                </a:lnTo>
                <a:lnTo>
                  <a:pt x="16630" y="21600"/>
                </a:lnTo>
                <a:lnTo>
                  <a:pt x="21600" y="21600"/>
                </a:lnTo>
                <a:lnTo>
                  <a:pt x="21600" y="6629"/>
                </a:lnTo>
                <a:close/>
              </a:path>
            </a:pathLst>
          </a:custGeom>
          <a:solidFill>
            <a:srgbClr val="25FD3A">
              <a:alpha val="47843"/>
            </a:srgbClr>
          </a:solidFill>
          <a:ln w="57150">
            <a:solidFill>
              <a:srgbClr val="479249">
                <a:alpha val="10196"/>
              </a:srgbClr>
            </a:solidFill>
          </a:ln>
        </p:spPr>
        <p:txBody>
          <a:bodyPr lIns="45719" rIns="45719" anchor="ctr"/>
          <a:lstStyle/>
          <a:p>
            <a:pPr algn="ctr">
              <a:defRPr>
                <a:solidFill>
                  <a:srgbClr val="FFFFFF"/>
                </a:solidFill>
              </a:defRPr>
            </a:pPr>
          </a:p>
        </p:txBody>
      </p:sp>
      <p:grpSp>
        <p:nvGrpSpPr>
          <p:cNvPr id="265" name="Group 265"/>
          <p:cNvGrpSpPr/>
          <p:nvPr/>
        </p:nvGrpSpPr>
        <p:grpSpPr>
          <a:xfrm>
            <a:off x="2667000" y="2841931"/>
            <a:ext cx="1169273" cy="952438"/>
            <a:chOff x="0" y="0"/>
            <a:chExt cx="1169272" cy="952437"/>
          </a:xfrm>
        </p:grpSpPr>
        <p:pic>
          <p:nvPicPr>
            <p:cNvPr id="261" name="image23.tif"/>
            <p:cNvPicPr>
              <a:picLocks noChangeAspect="1"/>
            </p:cNvPicPr>
            <p:nvPr/>
          </p:nvPicPr>
          <p:blipFill>
            <a:blip r:embed="rId4">
              <a:extLst/>
            </a:blip>
            <a:srcRect l="5425" t="45556" r="6861" b="4442"/>
            <a:stretch>
              <a:fillRect/>
            </a:stretch>
          </p:blipFill>
          <p:spPr>
            <a:xfrm>
              <a:off x="0" y="128396"/>
              <a:ext cx="1169273" cy="785714"/>
            </a:xfrm>
            <a:prstGeom prst="rect">
              <a:avLst/>
            </a:prstGeom>
            <a:ln w="12700" cap="flat">
              <a:noFill/>
              <a:miter lim="400000"/>
            </a:ln>
            <a:effectLst/>
          </p:spPr>
        </p:pic>
        <p:pic>
          <p:nvPicPr>
            <p:cNvPr id="262" name="image24.png"/>
            <p:cNvPicPr>
              <a:picLocks noChangeAspect="1"/>
            </p:cNvPicPr>
            <p:nvPr/>
          </p:nvPicPr>
          <p:blipFill>
            <a:blip r:embed="rId5">
              <a:extLst/>
            </a:blip>
            <a:srcRect l="7607" t="12018" r="8975" b="14392"/>
            <a:stretch>
              <a:fillRect/>
            </a:stretch>
          </p:blipFill>
          <p:spPr>
            <a:xfrm>
              <a:off x="42076" y="377525"/>
              <a:ext cx="289789" cy="268293"/>
            </a:xfrm>
            <a:prstGeom prst="rect">
              <a:avLst/>
            </a:prstGeom>
            <a:ln w="12700" cap="flat">
              <a:noFill/>
              <a:miter lim="400000"/>
            </a:ln>
            <a:effectLst/>
          </p:spPr>
        </p:pic>
        <p:pic>
          <p:nvPicPr>
            <p:cNvPr id="263" name="image25.png"/>
            <p:cNvPicPr>
              <a:picLocks noChangeAspect="1"/>
            </p:cNvPicPr>
            <p:nvPr/>
          </p:nvPicPr>
          <p:blipFill>
            <a:blip r:embed="rId6">
              <a:extLst/>
            </a:blip>
            <a:srcRect l="7607" t="12018" r="8975" b="14392"/>
            <a:stretch>
              <a:fillRect/>
            </a:stretch>
          </p:blipFill>
          <p:spPr>
            <a:xfrm>
              <a:off x="631154" y="-1"/>
              <a:ext cx="289789" cy="268294"/>
            </a:xfrm>
            <a:prstGeom prst="rect">
              <a:avLst/>
            </a:prstGeom>
            <a:ln w="12700" cap="flat">
              <a:noFill/>
              <a:miter lim="400000"/>
            </a:ln>
            <a:effectLst/>
          </p:spPr>
        </p:pic>
        <p:pic>
          <p:nvPicPr>
            <p:cNvPr id="264" name="image25.png"/>
            <p:cNvPicPr>
              <a:picLocks noChangeAspect="1"/>
            </p:cNvPicPr>
            <p:nvPr/>
          </p:nvPicPr>
          <p:blipFill>
            <a:blip r:embed="rId6">
              <a:extLst/>
            </a:blip>
            <a:srcRect l="7607" t="12018" r="8975" b="14392"/>
            <a:stretch>
              <a:fillRect/>
            </a:stretch>
          </p:blipFill>
          <p:spPr>
            <a:xfrm>
              <a:off x="416018" y="684144"/>
              <a:ext cx="289789" cy="268294"/>
            </a:xfrm>
            <a:prstGeom prst="rect">
              <a:avLst/>
            </a:prstGeom>
            <a:ln w="12700" cap="flat">
              <a:noFill/>
              <a:miter lim="400000"/>
            </a:ln>
            <a:effectLst/>
          </p:spPr>
        </p:pic>
      </p:gr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accel="50000" decel="50000" fill="hold">
                                  <p:stCondLst>
                                    <p:cond delay="0"/>
                                  </p:stCondLst>
                                  <p:childTnLst>
                                    <p:animMotion path="M 0.000000 0.000000 L 0.000000 0.000000 C 0.000955 0.001388 0.001867 0.002950 0.002801 0.004483 C 0.003734 0.006016 0.004689 0.007521 0.005729 0.008796 C 0.006254 0.009376 0.006949 0.009724 0.007643 0.010071 C 0.008337 0.010419 0.009029 0.010766 0.009549 0.011346 C 0.010159 0.011806 0.010637 0.012499 0.011092 0.013193 C 0.011547 0.013886 0.011979 0.014581 0.012499 0.015046 C 0.013369 0.015971 0.014802 0.017244 0.016017 0.018285 C 0.017232 0.019326 0.018229 0.020136 0.018229 0.020136 C 0.019969 0.027081 0.019449 0.025289 0.019102 0.023611 C 0.018754 0.021934 0.018579 0.020371 0.021009 0.027776 C 0.021444 0.029051 0.021749 0.030324 0.022032 0.031596 C 0.022314 0.032869 0.022574 0.034141 0.022919 0.035416 C 0.023699 0.038541 0.023917 0.039179 0.024069 0.040134 C 0.024222 0.041089 0.024309 0.042361 0.024829 0.046756 C 0.024829 0.047221 0.024787 0.050461 0.024527 0.054049 C 0.024267 0.057636 0.023789 0.061571 0.022919 0.063426 C 0.022659 0.063886 0.022357 0.064291 0.022032 0.064696 C 0.021707 0.065101 0.021359 0.065506 0.021009 0.065966 C 0.020834 0.066546 0.020704 0.067184 0.020574 0.067821 C 0.020444 0.068459 0.020314 0.069096 0.020139 0.069676 C 0.020139 0.069676 0.018924 0.072049 0.017600 0.074653 C 0.016277 0.077256 0.014844 0.080091 0.014409 0.081016 C 0.013719 0.082406 0.012849 0.083566 0.012499 0.084956 C 0.009029 0.098846 0.014589 0.077776 0.009549 0.092596 C 0.009204 0.093751 0.009032 0.095081 0.008793 0.096411 C 0.008554 0.097741 0.008249 0.099071 0.007639 0.100226 C 0.004949 0.105666 0.005254 0.104914 0.005733 0.104133 C 0.006212 0.103351 0.006864 0.102541 0.004869 0.107866 C 0.004609 0.108446 0.004262 0.109026 0.003914 0.109635 C 0.003567 0.110244 0.003219 0.110881 0.002959 0.111576 C 0.002524 0.112846 0.002219 0.114119 0.001937 0.115393 C 0.001654 0.116666 0.001394 0.117941 0.001049 0.119216 L -0.000861 0.126846 L -0.002771 0.134486 L -0.006591 0.142126 L -0.008501 0.149766 L -0.009371 0.153466 C -0.009371 0.153816 -0.009328 0.157001 -0.009090 0.160561 C -0.008851 0.164121 -0.008416 0.168056 -0.007631 0.169906 C -0.007111 0.171066 -0.006251 0.171526 -0.005721 0.172456 C -0.002081 0.178706 -0.002771 0.179626 0.001049 0.184026 C 0.001479 0.184491 0.001957 0.184839 0.002434 0.185215 C 0.002912 0.185591 0.003389 0.185996 0.003819 0.186576 C 0.004169 0.186921 0.004474 0.187384 0.004778 0.187846 C 0.005082 0.188309 0.005384 0.188771 0.005729 0.189116 C 0.008854 0.191546 0.008769 0.190736 0.008662 0.190188 C 0.008554 0.189639 0.008424 0.189351 0.011459 0.192826 C 0.015104 0.196876 0.014757 0.196876 0.014388 0.196645 C 0.014019 0.196414 0.013629 0.195951 0.017189 0.199076 C 0.017539 0.199771 0.017844 0.200464 0.018148 0.201128 C 0.018452 0.201791 0.018754 0.202426 0.019099 0.203006 C 0.020404 0.205091 0.021142 0.205786 0.021792 0.206568 C 0.022442 0.207349 0.023004 0.208216 0.023959 0.210646 C 0.024309 0.211806 0.024309 0.213196 0.024829 0.214346 C 0.025349 0.215506 0.026219 0.215966 0.026739 0.216896 C 0.033159 0.228466 0.028129 0.221296 0.032469 0.227086 C 0.032644 0.227776 0.032644 0.228701 0.032709 0.229483 C 0.032774 0.230264 0.032904 0.230901 0.033339 0.231016 C 0.036549 0.231596 0.038937 0.231481 0.041129 0.230960 C 0.043322 0.230439 0.045319 0.229511 0.047749 0.228466 C 0.055909 0.221066 0.045489 0.229856 0.053479 0.224536 C 0.054519 0.223846 0.055209 0.222686 0.056249 0.221986 C 0.057639 0.221066 0.061639 0.219906 0.062849 0.219446 C 0.063804 0.218636 0.064847 0.217941 0.065845 0.217159 C 0.066844 0.216376 0.067799 0.215506 0.068579 0.214346 C 0.072054 0.209836 0.071837 0.210011 0.071575 0.210445 C 0.071314 0.210879 0.071009 0.211571 0.074309 0.208096 C 0.074999 0.207406 0.075529 0.206246 0.076219 0.205556 C 0.078999 0.202776 0.078999 0.203006 0.081949 0.201616 C 0.083079 0.200111 0.084467 0.198144 0.085963 0.196438 C 0.087459 0.194731 0.089064 0.193286 0.090629 0.192826 L 0.094449 0.191666 C 0.098529 0.187961 0.097964 0.188309 0.097355 0.188916 C 0.096747 0.189524 0.096094 0.190391 0.099999 0.187726 C 0.105209 0.184486 0.100869 0.186106 0.105729 0.181476 C 0.106949 0.180326 0.108339 0.179626 0.109549 0.178936 C 0.110504 0.178356 0.111547 0.178066 0.112545 0.177748 C 0.113544 0.177429 0.114499 0.177081 0.115279 0.176386 C 0.116234 0.175461 0.117102 0.174361 0.118013 0.173406 C 0.118924 0.172451 0.119879 0.171641 0.121009 0.171296 C 0.123439 0.170486 0.124092 0.170311 0.124657 0.170108 C 0.125222 0.169904 0.125699 0.169671 0.127779 0.168746 C 0.128214 0.168286 0.128692 0.167881 0.129169 0.167476 C 0.129647 0.167071 0.130124 0.166666 0.130559 0.166206 C 0.130904 0.165856 0.131209 0.165391 0.131514 0.164928 C 0.131819 0.164464 0.132124 0.164001 0.132469 0.163656 C 0.132904 0.163311 0.133382 0.163139 0.133859 0.162965 C 0.134337 0.162791 0.134814 0.162616 0.135249 0.162266 C 0.136289 0.161571 0.137722 0.160299 0.138894 0.159200 C 0.140067 0.158101 0.140979 0.157176 0.140979 0.157176 C 0.146189 0.147216 0.139409 0.159486 0.145839 0.150926 C 0.146709 0.149766 0.146879 0.148146 0.147749 0.147216 C 0.148094 0.146641 0.148572 0.146236 0.149072 0.145860 C 0.149572 0.145484 0.150094 0.145136 0.150529 0.144676 C 0.153914 0.140971 0.152914 0.141606 0.152175 0.142214 C 0.151437 0.142821 0.150959 0.143401 0.155389 0.139586 C 0.160769 0.128706 0.153479 0.141436 0.160069 0.134486 C 0.160939 0.133566 0.161119 0.131716 0.161979 0.130556 C 0.162414 0.130091 0.162937 0.129744 0.163459 0.129368 C 0.163982 0.128991 0.164504 0.128586 0.164939 0.128006 C 0.165719 0.127081 0.166889 0.125519 0.167864 0.124188 C 0.168839 0.122856 0.169619 0.121756 0.169619 0.121756 C 0.170834 0.116781 0.170444 0.117881 0.170662 0.118403 C 0.170879 0.118924 0.171704 0.118866 0.175349 0.111576 C 0.176049 0.110416 0.176569 0.109026 0.177259 0.107866 C 0.179349 0.104396 0.182299 0.102546 0.184899 0.100226 L 0.187679 0.097686 C 0.188199 0.097221 0.188632 0.096699 0.189087 0.096235 C 0.189542 0.095771 0.190019 0.095366 0.190629 0.095136 C 0.191064 0.094906 0.191542 0.094734 0.192019 0.094531 C 0.192497 0.094329 0.192974 0.094096 0.193409 0.093746 C 0.194449 0.093051 0.195404 0.092241 0.196338 0.091374 C 0.197272 0.090506 0.198184 0.089581 0.199139 0.088656 L 0.204869 0.083566 C 0.205389 0.083216 0.205822 0.082754 0.206254 0.082291 C 0.206687 0.081829 0.207119 0.081366 0.207639 0.081016 C 0.208594 0.080671 0.209594 0.080381 0.210572 0.080004 C 0.211549 0.079626 0.212504 0.079161 0.213369 0.078466 C 0.215799 0.076966 0.216452 0.076504 0.217017 0.076185 C 0.217582 0.075866 0.218059 0.075691 0.220139 0.074766 C 0.222224 0.074996 0.224309 0.075111 0.226372 0.075285 C 0.228434 0.075459 0.230474 0.075691 0.232469 0.076156 C 0.233509 0.076271 0.234942 0.076849 0.236114 0.077398 C 0.237287 0.077946 0.238199 0.078466 0.238199 0.078466 C 0.238719 0.078931 0.239197 0.079454 0.239674 0.079918 C 0.240152 0.080381 0.240629 0.080786 0.241149 0.081016 C 0.242019 0.081596 0.243017 0.081886 0.243993 0.082205 C 0.244969 0.082524 0.245924 0.082871 0.246709 0.083566 C 0.248704 0.085416 0.249182 0.085994 0.249768 0.086311 C 0.250354 0.086629 0.251049 0.086686 0.253479 0.087496 C 0.254084 0.087961 0.254734 0.088366 0.255385 0.088771 C 0.256037 0.089176 0.256689 0.089581 0.257299 0.090046 C 0.257819 0.090391 0.258252 0.090854 0.258684 0.091318 C 0.259117 0.091781 0.259549 0.092246 0.260069 0.092596 C 0.261024 0.093056 0.262067 0.093286 0.263065 0.093604 C 0.264064 0.093921 0.265019 0.094326 0.265799 0.095136 C 0.267799 0.096871 0.268234 0.097391 0.268798 0.097681 C 0.269362 0.097971 0.270054 0.098031 0.272569 0.098846 C 0.275869 0.103466 0.272919 0.100466 0.279169 0.102776 C 0.281079 0.103466 0.282989 0.104396 0.284899 0.105326 C 0.285334 0.105441 0.285812 0.105671 0.286289 0.105901 C 0.286767 0.106131 0.287244 0.106361 0.287679 0.106476 C 0.288979 0.106941 0.290282 0.107289 0.291563 0.107665 C 0.292844 0.108041 0.294104 0.108446 0.295319 0.109026 L 0.315459 0.117826 L 0.321009 0.120366 C 0.321529 0.120601 0.322007 0.120891 0.322484 0.121151 C 0.322962 0.121411 0.323439 0.121641 0.323959 0.121756 C 0.324569 0.121986 0.325222 0.122161 0.325873 0.122336 C 0.326524 0.122511 0.327174 0.122686 0.327779 0.122916 C 0.328214 0.123146 0.328692 0.123436 0.329169 0.123698 C 0.329647 0.123959 0.330124 0.124191 0.330559 0.124306 C 0.332209 0.124766 0.334597 0.125344 0.337049 0.125980 C 0.339502 0.126616 0.342019 0.127311 0.343929 0.128006 C 0.344884 0.128471 0.345882 0.128761 0.346858 0.129109 C 0.347834 0.129456 0.348789 0.129861 0.349659 0.130556 C 0.350179 0.131016 0.350612 0.131536 0.351045 0.131999 C 0.351479 0.132461 0.351914 0.132866 0.352439 0.133096 C 0.353394 0.133676 0.354347 0.134141 0.355299 0.134548 C 0.356252 0.134954 0.357204 0.135301 0.358159 0.135646 L 0.361119 0.137036 L 0.363889 0.138196 C 0.364414 0.138656 0.364892 0.139119 0.365369 0.139553 C 0.365847 0.139986 0.366324 0.140391 0.366849 0.140736 C 0.369189 0.142126 0.370489 0.142649 0.371747 0.143055 C 0.373004 0.143461 0.374219 0.143751 0.376389 0.144676 C 0.377344 0.145021 0.378299 0.145311 0.379254 0.145688 C 0.380209 0.146064 0.381164 0.146526 0.382119 0.147216 C 0.384289 0.148606 0.384854 0.149244 0.385310 0.149534 C 0.385767 0.149824 0.386114 0.149766 0.387849 0.149766 L 0.385939 0.149766" origin="layout" pathEditMode="relative">
                                      <p:cBhvr>
                                        <p:cTn id="6" dur="7750" fill="hold"/>
                                        <p:tgtEl>
                                          <p:spTgt spid="265"/>
                                        </p:tgtEl>
                                        <p:attrNameLst>
                                          <p:attrName>ppt_x</p:attrName>
                                          <p:attrName>ppt_y</p:attrName>
                                        </p:attrNameLst>
                                      </p:cBhvr>
                                    </p:animMotion>
                                  </p:childTnLst>
                                </p:cTn>
                              </p:par>
                            </p:childTnLst>
                          </p:cTn>
                        </p:par>
                        <p:par>
                          <p:cTn id="7" fill="hold">
                            <p:stCondLst>
                              <p:cond delay="7750"/>
                            </p:stCondLst>
                            <p:childTnLst>
                              <p:par>
                                <p:cTn id="8" presetClass="entr" nodeType="afterEffect" presetID="9" grpId="2" fill="hold">
                                  <p:stCondLst>
                                    <p:cond delay="0"/>
                                  </p:stCondLst>
                                  <p:iterate type="el" backwards="0">
                                    <p:tmAbs val="0"/>
                                  </p:iterate>
                                  <p:childTnLst>
                                    <p:set>
                                      <p:cBhvr>
                                        <p:cTn id="9" fill="hold"/>
                                        <p:tgtEl>
                                          <p:spTgt spid="260"/>
                                        </p:tgtEl>
                                        <p:attrNameLst>
                                          <p:attrName>style.visibility</p:attrName>
                                        </p:attrNameLst>
                                      </p:cBhvr>
                                      <p:to>
                                        <p:strVal val="visible"/>
                                      </p:to>
                                    </p:set>
                                    <p:animEffect filter="dissolve" transition="in">
                                      <p:cBhvr>
                                        <p:cTn id="10" dur="500"/>
                                        <p:tgtEl>
                                          <p:spTgt spid="2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0" grpId="2"/>
    </p:bldLst>
  </p:timing>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9" name="Shape 269"/>
          <p:cNvSpPr/>
          <p:nvPr>
            <p:ph type="title"/>
          </p:nvPr>
        </p:nvSpPr>
        <p:spPr>
          <a:xfrm>
            <a:off x="30480" y="2124403"/>
            <a:ext cx="4191001" cy="2514601"/>
          </a:xfrm>
          <a:prstGeom prst="rect">
            <a:avLst/>
          </a:prstGeom>
        </p:spPr>
        <p:txBody>
          <a:bodyPr/>
          <a:lstStyle/>
          <a:p>
            <a:pPr/>
            <a:r>
              <a:t>Algae Bloom</a:t>
            </a:r>
          </a:p>
        </p:txBody>
      </p:sp>
      <p:pic>
        <p:nvPicPr>
          <p:cNvPr id="270" name="image32.jpg" descr="UofWMadisonSpaceSciEnginCent.jpg"/>
          <p:cNvPicPr>
            <a:picLocks noChangeAspect="1"/>
          </p:cNvPicPr>
          <p:nvPr/>
        </p:nvPicPr>
        <p:blipFill>
          <a:blip r:embed="rId3">
            <a:extLst/>
          </a:blip>
          <a:stretch>
            <a:fillRect/>
          </a:stretch>
        </p:blipFill>
        <p:spPr>
          <a:xfrm>
            <a:off x="4315097" y="228600"/>
            <a:ext cx="4724401" cy="6306207"/>
          </a:xfrm>
          <a:prstGeom prst="rect">
            <a:avLst/>
          </a:prstGeom>
          <a:ln w="12700">
            <a:miter lim="400000"/>
          </a:ln>
        </p:spPr>
      </p:pic>
    </p:spTree>
  </p:cSld>
  <p:clrMapOvr>
    <a:masterClrMapping/>
  </p:clrMapOvr>
  <p:transition xmlns:p14="http://schemas.microsoft.com/office/powerpoint/2010/main" spd="med" advClick="1" p14:dur="1000"/>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4" name="Shape 274"/>
          <p:cNvSpPr/>
          <p:nvPr>
            <p:ph type="title"/>
          </p:nvPr>
        </p:nvSpPr>
        <p:spPr>
          <a:xfrm>
            <a:off x="381000" y="685800"/>
            <a:ext cx="8229600" cy="1143000"/>
          </a:xfrm>
          <a:prstGeom prst="rect">
            <a:avLst/>
          </a:prstGeom>
        </p:spPr>
        <p:txBody>
          <a:bodyPr/>
          <a:lstStyle/>
          <a:p>
            <a:pPr defTabSz="786384">
              <a:defRPr sz="3354"/>
            </a:pPr>
            <a:r>
              <a:t>Boating anyone?</a:t>
            </a:r>
            <a:br/>
          </a:p>
        </p:txBody>
      </p:sp>
      <p:pic>
        <p:nvPicPr>
          <p:cNvPr id="275" name="image33.jpeg" descr="BrendaCullerODNRcoastalMgmt.jpg"/>
          <p:cNvPicPr>
            <a:picLocks noChangeAspect="1"/>
          </p:cNvPicPr>
          <p:nvPr/>
        </p:nvPicPr>
        <p:blipFill>
          <a:blip r:embed="rId2">
            <a:extLst/>
          </a:blip>
          <a:srcRect l="22223" t="51" r="1388" b="50"/>
          <a:stretch>
            <a:fillRect/>
          </a:stretch>
        </p:blipFill>
        <p:spPr>
          <a:xfrm>
            <a:off x="457200" y="1600200"/>
            <a:ext cx="4191001" cy="41148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535" y="0"/>
                </a:moveTo>
                <a:cubicBezTo>
                  <a:pt x="1582" y="0"/>
                  <a:pt x="0" y="1612"/>
                  <a:pt x="0" y="3600"/>
                </a:cubicBezTo>
                <a:lnTo>
                  <a:pt x="0" y="21600"/>
                </a:lnTo>
                <a:lnTo>
                  <a:pt x="18065" y="21600"/>
                </a:lnTo>
                <a:cubicBezTo>
                  <a:pt x="20018" y="21600"/>
                  <a:pt x="21600" y="19988"/>
                  <a:pt x="21600" y="18000"/>
                </a:cubicBezTo>
                <a:lnTo>
                  <a:pt x="21600" y="0"/>
                </a:lnTo>
                <a:lnTo>
                  <a:pt x="3535" y="0"/>
                </a:lnTo>
                <a:close/>
              </a:path>
            </a:pathLst>
          </a:custGeom>
          <a:ln w="88900" cap="sq">
            <a:solidFill>
              <a:srgbClr val="FFFFFF"/>
            </a:solidFill>
            <a:miter/>
          </a:ln>
          <a:effectLst>
            <a:outerShdw sx="100000" sy="100000" kx="0" ky="0" algn="b" rotWithShape="0" blurRad="254000" dist="0" dir="0">
              <a:srgbClr val="000000">
                <a:alpha val="43000"/>
              </a:srgbClr>
            </a:outerShdw>
          </a:effectLst>
        </p:spPr>
      </p:pic>
      <p:sp>
        <p:nvSpPr>
          <p:cNvPr id="276" name="Shape 276"/>
          <p:cNvSpPr/>
          <p:nvPr/>
        </p:nvSpPr>
        <p:spPr>
          <a:xfrm>
            <a:off x="228600" y="5867400"/>
            <a:ext cx="5105400" cy="62484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marL="342900" indent="-342900">
              <a:spcBef>
                <a:spcPts val="400"/>
              </a:spcBef>
            </a:lvl1pPr>
          </a:lstStyle>
          <a:p>
            <a:pPr/>
            <a:r>
              <a:t>Photo by Brenda Culler/ODNR Coastal Management</a:t>
            </a:r>
          </a:p>
        </p:txBody>
      </p:sp>
    </p:spTree>
  </p:cSld>
  <p:clrMapOvr>
    <a:masterClrMapping/>
  </p:clrMapOvr>
  <p:transition xmlns:p14="http://schemas.microsoft.com/office/powerpoint/2010/main" spd="med" advClick="1" p14:dur="1000"/>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8" name="Shape 278"/>
          <p:cNvSpPr/>
          <p:nvPr>
            <p:ph type="title"/>
          </p:nvPr>
        </p:nvSpPr>
        <p:spPr>
          <a:xfrm>
            <a:off x="457200" y="457200"/>
            <a:ext cx="8229600" cy="1143000"/>
          </a:xfrm>
          <a:prstGeom prst="rect">
            <a:avLst/>
          </a:prstGeom>
        </p:spPr>
        <p:txBody>
          <a:bodyPr/>
          <a:lstStyle>
            <a:lvl1pPr defTabSz="786384">
              <a:defRPr sz="3354"/>
            </a:lvl1pPr>
          </a:lstStyle>
          <a:p>
            <a:pPr/>
            <a:r>
              <a:t>Would you want to swim in this water?</a:t>
            </a:r>
          </a:p>
        </p:txBody>
      </p:sp>
      <p:sp>
        <p:nvSpPr>
          <p:cNvPr id="279" name="Shape 279"/>
          <p:cNvSpPr/>
          <p:nvPr/>
        </p:nvSpPr>
        <p:spPr>
          <a:xfrm>
            <a:off x="228600" y="6172199"/>
            <a:ext cx="5486400" cy="35814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a:spcBef>
                <a:spcPts val="400"/>
              </a:spcBef>
            </a:lvl1pPr>
          </a:lstStyle>
          <a:p>
            <a:pPr/>
            <a:r>
              <a:t>Photo by Dr. J.M. Reutter, Ohio</a:t>
            </a:r>
          </a:p>
        </p:txBody>
      </p:sp>
      <p:pic>
        <p:nvPicPr>
          <p:cNvPr id="280" name="image34.jpeg" descr="handscoop.jpg"/>
          <p:cNvPicPr>
            <a:picLocks noChangeAspect="1"/>
          </p:cNvPicPr>
          <p:nvPr/>
        </p:nvPicPr>
        <p:blipFill>
          <a:blip r:embed="rId2">
            <a:extLst/>
          </a:blip>
          <a:srcRect l="21111" t="0" r="9073" b="0"/>
          <a:stretch>
            <a:fillRect/>
          </a:stretch>
        </p:blipFill>
        <p:spPr>
          <a:xfrm>
            <a:off x="304800" y="1905000"/>
            <a:ext cx="4267201" cy="41148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471" y="0"/>
                </a:moveTo>
                <a:cubicBezTo>
                  <a:pt x="1554" y="0"/>
                  <a:pt x="0" y="1612"/>
                  <a:pt x="0" y="3600"/>
                </a:cubicBezTo>
                <a:lnTo>
                  <a:pt x="0" y="21600"/>
                </a:lnTo>
                <a:lnTo>
                  <a:pt x="18129" y="21600"/>
                </a:lnTo>
                <a:cubicBezTo>
                  <a:pt x="20046" y="21600"/>
                  <a:pt x="21600" y="19988"/>
                  <a:pt x="21600" y="18000"/>
                </a:cubicBezTo>
                <a:lnTo>
                  <a:pt x="21600" y="0"/>
                </a:lnTo>
                <a:lnTo>
                  <a:pt x="3471" y="0"/>
                </a:lnTo>
                <a:close/>
              </a:path>
            </a:pathLst>
          </a:custGeom>
          <a:ln w="88900" cap="sq">
            <a:solidFill>
              <a:srgbClr val="FFFFFF"/>
            </a:solidFill>
            <a:miter/>
          </a:ln>
          <a:effectLst>
            <a:outerShdw sx="100000" sy="100000" kx="0" ky="0" algn="b" rotWithShape="0" blurRad="254000" dist="0" dir="0">
              <a:srgbClr val="000000">
                <a:alpha val="43000"/>
              </a:srgbClr>
            </a:outerShdw>
          </a:effectLst>
        </p:spPr>
      </p:pic>
    </p:spTree>
  </p:cSld>
  <p:clrMapOvr>
    <a:masterClrMapping/>
  </p:clrMapOvr>
  <p:transition xmlns:p14="http://schemas.microsoft.com/office/powerpoint/2010/main" spd="med" advClick="1" p14:dur="1000"/>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2" name="Shape 282"/>
          <p:cNvSpPr/>
          <p:nvPr>
            <p:ph type="title"/>
          </p:nvPr>
        </p:nvSpPr>
        <p:spPr>
          <a:xfrm>
            <a:off x="457200" y="762000"/>
            <a:ext cx="8229600" cy="1143000"/>
          </a:xfrm>
          <a:prstGeom prst="rect">
            <a:avLst/>
          </a:prstGeom>
        </p:spPr>
        <p:txBody>
          <a:bodyPr/>
          <a:lstStyle/>
          <a:p>
            <a:pPr defTabSz="786384">
              <a:defRPr sz="3354"/>
            </a:pPr>
            <a:r>
              <a:t>A fishing trip?</a:t>
            </a:r>
            <a:br/>
          </a:p>
        </p:txBody>
      </p:sp>
      <p:pic>
        <p:nvPicPr>
          <p:cNvPr id="283" name="image35.jpg" descr="Tom ArcherAUG2011.jpg"/>
          <p:cNvPicPr>
            <a:picLocks noChangeAspect="1"/>
          </p:cNvPicPr>
          <p:nvPr/>
        </p:nvPicPr>
        <p:blipFill>
          <a:blip r:embed="rId2">
            <a:extLst/>
          </a:blip>
          <a:srcRect l="8334" t="0" r="18055" b="0"/>
          <a:stretch>
            <a:fillRect/>
          </a:stretch>
        </p:blipFill>
        <p:spPr>
          <a:xfrm>
            <a:off x="381000" y="1828800"/>
            <a:ext cx="4038601" cy="41148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600" y="0"/>
                </a:moveTo>
                <a:cubicBezTo>
                  <a:pt x="1612" y="0"/>
                  <a:pt x="0" y="1582"/>
                  <a:pt x="0" y="3533"/>
                </a:cubicBezTo>
                <a:lnTo>
                  <a:pt x="0" y="21600"/>
                </a:lnTo>
                <a:lnTo>
                  <a:pt x="18000" y="21600"/>
                </a:lnTo>
                <a:cubicBezTo>
                  <a:pt x="19988" y="21600"/>
                  <a:pt x="21600" y="20018"/>
                  <a:pt x="21600" y="18067"/>
                </a:cubicBezTo>
                <a:lnTo>
                  <a:pt x="21600" y="0"/>
                </a:lnTo>
                <a:lnTo>
                  <a:pt x="3600" y="0"/>
                </a:lnTo>
                <a:close/>
              </a:path>
            </a:pathLst>
          </a:custGeom>
          <a:ln w="88900" cap="sq">
            <a:solidFill>
              <a:srgbClr val="FFFFFF"/>
            </a:solidFill>
            <a:miter/>
          </a:ln>
          <a:effectLst>
            <a:outerShdw sx="100000" sy="100000" kx="0" ky="0" algn="b" rotWithShape="0" blurRad="254000" dist="0" dir="0">
              <a:srgbClr val="000000">
                <a:alpha val="43000"/>
              </a:srgbClr>
            </a:outerShdw>
          </a:effectLst>
        </p:spPr>
      </p:pic>
      <p:sp>
        <p:nvSpPr>
          <p:cNvPr id="284" name="Shape 284"/>
          <p:cNvSpPr/>
          <p:nvPr/>
        </p:nvSpPr>
        <p:spPr>
          <a:xfrm>
            <a:off x="304800" y="6053137"/>
            <a:ext cx="4114800" cy="62484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marL="342900" indent="-342900">
              <a:spcBef>
                <a:spcPts val="400"/>
              </a:spcBef>
            </a:lvl1pPr>
          </a:lstStyle>
          <a:p>
            <a:pPr/>
            <a:r>
              <a:t>Photo taken by Tom Archer August, 2011.</a:t>
            </a:r>
          </a:p>
        </p:txBody>
      </p:sp>
    </p:spTree>
  </p:cSld>
  <p:clrMapOvr>
    <a:masterClrMapping/>
  </p:clrMapOvr>
  <p:transition xmlns:p14="http://schemas.microsoft.com/office/powerpoint/2010/main" spd="med" advClick="1" p14:dur="1000"/>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6" name="Shape 286"/>
          <p:cNvSpPr/>
          <p:nvPr>
            <p:ph type="title"/>
          </p:nvPr>
        </p:nvSpPr>
        <p:spPr>
          <a:prstGeom prst="rect">
            <a:avLst/>
          </a:prstGeom>
        </p:spPr>
        <p:txBody>
          <a:bodyPr/>
          <a:lstStyle/>
          <a:p>
            <a:pPr/>
            <a:r>
              <a:t>A Nice Drink of Water?</a:t>
            </a:r>
          </a:p>
        </p:txBody>
      </p:sp>
      <p:pic>
        <p:nvPicPr>
          <p:cNvPr id="287" name="image36.jpg" descr="DrTomBridgemanUTGlass.jpg"/>
          <p:cNvPicPr>
            <a:picLocks noChangeAspect="1"/>
          </p:cNvPicPr>
          <p:nvPr/>
        </p:nvPicPr>
        <p:blipFill>
          <a:blip r:embed="rId2">
            <a:extLst/>
          </a:blip>
          <a:stretch>
            <a:fillRect/>
          </a:stretch>
        </p:blipFill>
        <p:spPr>
          <a:xfrm>
            <a:off x="762000" y="1447800"/>
            <a:ext cx="3486150" cy="46482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146" y="0"/>
                </a:moveTo>
                <a:cubicBezTo>
                  <a:pt x="4543" y="0"/>
                  <a:pt x="0" y="3407"/>
                  <a:pt x="0" y="7609"/>
                </a:cubicBezTo>
                <a:lnTo>
                  <a:pt x="0" y="21600"/>
                </a:lnTo>
                <a:lnTo>
                  <a:pt x="11454" y="21600"/>
                </a:lnTo>
                <a:cubicBezTo>
                  <a:pt x="17057" y="21600"/>
                  <a:pt x="21600" y="18193"/>
                  <a:pt x="21600" y="13991"/>
                </a:cubicBezTo>
                <a:lnTo>
                  <a:pt x="21600" y="0"/>
                </a:lnTo>
                <a:lnTo>
                  <a:pt x="10146" y="0"/>
                </a:lnTo>
                <a:close/>
              </a:path>
            </a:pathLst>
          </a:custGeom>
          <a:ln w="88900" cap="sq">
            <a:solidFill>
              <a:srgbClr val="FFFFFF"/>
            </a:solidFill>
            <a:miter/>
          </a:ln>
          <a:effectLst>
            <a:outerShdw sx="100000" sy="100000" kx="0" ky="0" algn="b" rotWithShape="0" blurRad="254000" dist="0" dir="0">
              <a:srgbClr val="000000">
                <a:alpha val="43000"/>
              </a:srgbClr>
            </a:outerShdw>
          </a:effectLst>
        </p:spPr>
      </p:pic>
      <p:sp>
        <p:nvSpPr>
          <p:cNvPr id="288" name="Shape 288"/>
          <p:cNvSpPr/>
          <p:nvPr/>
        </p:nvSpPr>
        <p:spPr>
          <a:xfrm>
            <a:off x="990600" y="6248400"/>
            <a:ext cx="3505200" cy="59817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342900" indent="-342900">
              <a:lnSpc>
                <a:spcPct val="90000"/>
              </a:lnSpc>
              <a:spcBef>
                <a:spcPts val="400"/>
              </a:spcBef>
            </a:pPr>
            <a:r>
              <a:t>Photo by Dr. Tom Bridgeman, </a:t>
            </a:r>
            <a:br/>
            <a:r>
              <a:t>University of Toledo</a:t>
            </a:r>
          </a:p>
        </p:txBody>
      </p:sp>
    </p:spTree>
  </p:cSld>
  <p:clrMapOvr>
    <a:masterClrMapping/>
  </p:clrMapOvr>
  <p:transition xmlns:p14="http://schemas.microsoft.com/office/powerpoint/2010/main" spd="med" advClick="1" p14:dur="1000"/>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0" name="Shape 290"/>
          <p:cNvSpPr/>
          <p:nvPr>
            <p:ph type="title"/>
          </p:nvPr>
        </p:nvSpPr>
        <p:spPr>
          <a:prstGeom prst="rect">
            <a:avLst/>
          </a:prstGeom>
        </p:spPr>
        <p:txBody>
          <a:bodyPr/>
          <a:lstStyle>
            <a:lvl1pPr defTabSz="786384">
              <a:defRPr sz="3354"/>
            </a:lvl1pPr>
          </a:lstStyle>
          <a:p>
            <a:pPr/>
            <a:r>
              <a:t>This is has happened in the past.</a:t>
            </a:r>
          </a:p>
        </p:txBody>
      </p:sp>
      <p:pic>
        <p:nvPicPr>
          <p:cNvPr id="291" name="image37.jpg"/>
          <p:cNvPicPr>
            <a:picLocks noChangeAspect="1"/>
          </p:cNvPicPr>
          <p:nvPr/>
        </p:nvPicPr>
        <p:blipFill>
          <a:blip r:embed="rId3">
            <a:extLst/>
          </a:blip>
          <a:stretch>
            <a:fillRect/>
          </a:stretch>
        </p:blipFill>
        <p:spPr>
          <a:xfrm>
            <a:off x="459376" y="1600200"/>
            <a:ext cx="3731152" cy="5105400"/>
          </a:xfrm>
          <a:prstGeom prst="rect">
            <a:avLst/>
          </a:prstGeom>
          <a:ln w="12700">
            <a:miter lim="400000"/>
          </a:ln>
        </p:spPr>
      </p:pic>
      <p:sp>
        <p:nvSpPr>
          <p:cNvPr id="292" name="Shape 292"/>
          <p:cNvSpPr/>
          <p:nvPr/>
        </p:nvSpPr>
        <p:spPr>
          <a:xfrm>
            <a:off x="4572000" y="1981200"/>
            <a:ext cx="4191000" cy="5298441"/>
          </a:xfrm>
          <a:prstGeom prst="rect">
            <a:avLst/>
          </a:prstGeom>
          <a:solidFill>
            <a:srgbClr val="FFFFFF"/>
          </a:solidFill>
          <a:ln w="25400">
            <a:solidFill>
              <a:schemeClr val="accent1"/>
            </a:solidFill>
          </a:ln>
          <a:extLst>
            <a:ext uri="{C572A759-6A51-4108-AA02-DFA0A04FC94B}">
              <ma14:wrappingTextBoxFlag xmlns:ma14="http://schemas.microsoft.com/office/mac/drawingml/2011/main" val="1"/>
            </a:ext>
          </a:extLst>
        </p:spPr>
        <p:txBody>
          <a:bodyPr lIns="45719" rIns="45719">
            <a:spAutoFit/>
          </a:bodyPr>
          <a:lstStyle>
            <a:lvl1pPr algn="ctr">
              <a:defRPr sz="4400"/>
            </a:lvl1pPr>
          </a:lstStyle>
          <a:p>
            <a:pPr/>
            <a:r>
              <a:t>The lake itself nearly died once before. In 1969, Time magazine practically wrote its obituary,</a:t>
            </a:r>
          </a:p>
        </p:txBody>
      </p:sp>
    </p:spTree>
  </p:cSld>
  <p:clrMapOvr>
    <a:masterClrMapping/>
  </p:clrMapOvr>
  <p:transition xmlns:p14="http://schemas.microsoft.com/office/powerpoint/2010/main" spd="med" advClick="1" p14:dur="1000"/>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96" name="image38.png"/>
          <p:cNvPicPr>
            <a:picLocks noChangeAspect="1"/>
          </p:cNvPicPr>
          <p:nvPr/>
        </p:nvPicPr>
        <p:blipFill>
          <a:blip r:embed="rId3">
            <a:extLst/>
          </a:blip>
          <a:stretch>
            <a:fillRect/>
          </a:stretch>
        </p:blipFill>
        <p:spPr>
          <a:xfrm>
            <a:off x="4419600" y="3276600"/>
            <a:ext cx="304800" cy="304800"/>
          </a:xfrm>
          <a:prstGeom prst="rect">
            <a:avLst/>
          </a:prstGeom>
          <a:ln w="12700">
            <a:miter lim="400000"/>
          </a:ln>
        </p:spPr>
      </p:pic>
      <p:sp>
        <p:nvSpPr>
          <p:cNvPr id="297" name="Shape 297"/>
          <p:cNvSpPr/>
          <p:nvPr>
            <p:ph type="title"/>
          </p:nvPr>
        </p:nvSpPr>
        <p:spPr>
          <a:xfrm>
            <a:off x="457200" y="1066800"/>
            <a:ext cx="8229600" cy="1143000"/>
          </a:xfrm>
          <a:prstGeom prst="rect">
            <a:avLst/>
          </a:prstGeom>
        </p:spPr>
        <p:txBody>
          <a:bodyPr/>
          <a:lstStyle/>
          <a:p>
            <a:pPr defTabSz="786384">
              <a:defRPr sz="3354"/>
            </a:pPr>
            <a:r>
              <a:t>Dr. Seuss’ The Lorax, 1971</a:t>
            </a:r>
            <a:br/>
          </a:p>
        </p:txBody>
      </p:sp>
      <p:pic>
        <p:nvPicPr>
          <p:cNvPr id="298" name="image39.jpg" descr="lorax.jpg"/>
          <p:cNvPicPr>
            <a:picLocks noChangeAspect="1"/>
          </p:cNvPicPr>
          <p:nvPr/>
        </p:nvPicPr>
        <p:blipFill>
          <a:blip r:embed="rId4">
            <a:extLst/>
          </a:blip>
          <a:stretch>
            <a:fillRect/>
          </a:stretch>
        </p:blipFill>
        <p:spPr>
          <a:xfrm>
            <a:off x="3886200" y="2209800"/>
            <a:ext cx="4876800" cy="3604265"/>
          </a:xfrm>
          <a:prstGeom prst="rect">
            <a:avLst/>
          </a:prstGeom>
          <a:ln>
            <a:solidFill>
              <a:srgbClr val="000000"/>
            </a:solidFill>
          </a:ln>
        </p:spPr>
      </p:pic>
      <p:sp>
        <p:nvSpPr>
          <p:cNvPr id="299" name="Shape 299"/>
          <p:cNvSpPr/>
          <p:nvPr/>
        </p:nvSpPr>
        <p:spPr>
          <a:xfrm>
            <a:off x="533400" y="2133599"/>
            <a:ext cx="3048000" cy="444754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000"/>
            </a:lvl1pPr>
          </a:lstStyle>
          <a:p>
            <a:pPr/>
            <a:r>
              <a:t>“You’re glumping the pond where the humming fish hummed. No more can the hum for their gills are all gummed. So I’m sending them off. Oh , their future is dreary. They’ll walk on their fins and get woefully weary, in search of some water that isn’t so smeary. I hear things are just as bad up in Lake Erie.”</a:t>
            </a:r>
          </a:p>
        </p:txBody>
      </p:sp>
      <p:pic>
        <p:nvPicPr>
          <p:cNvPr id="300" name="media1.m4a"/>
          <p:cNvPicPr>
            <a:picLocks noChangeAspect="0"/>
          </p:cNvPicPr>
          <p:nvPr>
            <a:audioFile r:link="rId5"/>
            <p:extLst>
              <p:ext uri="{DAA4B4D4-6D71-4841-9C94-3DE7FCFB9230}">
                <p14:media xmlns:p14="http://schemas.microsoft.com/office/powerpoint/2010/main" r:embed="rId6"/>
              </p:ext>
            </p:extLst>
          </p:nvPr>
        </p:nvPicPr>
        <p:blipFill>
          <a:blip r:embed="rId7">
            <a:extLst/>
          </a:blip>
          <a:stretch>
            <a:fillRect/>
          </a:stretch>
        </p:blipFill>
        <p:spPr>
          <a:xfrm>
            <a:off x="685800" y="6248400"/>
            <a:ext cx="571500" cy="571500"/>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9342199" fill="hold"/>
                                        <p:tgtEl>
                                          <p:spTgt spid="300"/>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30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04" name="image41.png" descr="lorax.bmp"/>
          <p:cNvPicPr>
            <a:picLocks noChangeAspect="1"/>
          </p:cNvPicPr>
          <p:nvPr/>
        </p:nvPicPr>
        <p:blipFill>
          <a:blip r:embed="rId3">
            <a:extLst/>
          </a:blip>
          <a:stretch>
            <a:fillRect/>
          </a:stretch>
        </p:blipFill>
        <p:spPr>
          <a:xfrm>
            <a:off x="7055" y="1295400"/>
            <a:ext cx="9136947" cy="5139533"/>
          </a:xfrm>
          <a:prstGeom prst="rect">
            <a:avLst/>
          </a:prstGeom>
          <a:ln w="12700">
            <a:miter lim="400000"/>
          </a:ln>
        </p:spPr>
      </p:pic>
      <p:grpSp>
        <p:nvGrpSpPr>
          <p:cNvPr id="307" name="Group 307"/>
          <p:cNvGrpSpPr/>
          <p:nvPr/>
        </p:nvGrpSpPr>
        <p:grpSpPr>
          <a:xfrm>
            <a:off x="5410200" y="457200"/>
            <a:ext cx="3276600" cy="2438400"/>
            <a:chOff x="0" y="0"/>
            <a:chExt cx="3276600" cy="2438400"/>
          </a:xfrm>
        </p:grpSpPr>
        <p:sp>
          <p:nvSpPr>
            <p:cNvPr id="305" name="Shape 305"/>
            <p:cNvSpPr/>
            <p:nvPr/>
          </p:nvSpPr>
          <p:spPr>
            <a:xfrm>
              <a:off x="0" y="0"/>
              <a:ext cx="3276600" cy="2438400"/>
            </a:xfrm>
            <a:prstGeom prst="wedgeEllipseCallout">
              <a:avLst>
                <a:gd name="adj1" fmla="val -85965"/>
                <a:gd name="adj2" fmla="val 46236"/>
              </a:avLst>
            </a:prstGeom>
            <a:solidFill>
              <a:srgbClr val="FFFFFF"/>
            </a:solidFill>
            <a:ln w="25400" cap="flat">
              <a:solidFill>
                <a:schemeClr val="accent6"/>
              </a:solidFill>
              <a:prstDash val="solid"/>
              <a:round/>
            </a:ln>
            <a:effectLst/>
          </p:spPr>
          <p:txBody>
            <a:bodyPr wrap="square" lIns="45719" tIns="45719" rIns="45719" bIns="45719" numCol="1" anchor="ctr">
              <a:noAutofit/>
            </a:bodyPr>
            <a:lstStyle/>
            <a:p>
              <a:pPr algn="ctr">
                <a:defRPr b="1" sz="4400"/>
              </a:pPr>
            </a:p>
          </p:txBody>
        </p:sp>
        <p:sp>
          <p:nvSpPr>
            <p:cNvPr id="306" name="Shape 306"/>
            <p:cNvSpPr/>
            <p:nvPr/>
          </p:nvSpPr>
          <p:spPr>
            <a:xfrm>
              <a:off x="479846" y="201929"/>
              <a:ext cx="2316908" cy="20345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4400"/>
              </a:lvl1pPr>
            </a:lstStyle>
            <a:p>
              <a:pPr/>
              <a:r>
                <a:t>What can you do?</a:t>
              </a:r>
            </a:p>
          </p:txBody>
        </p:sp>
      </p:grpSp>
      <p:sp>
        <p:nvSpPr>
          <p:cNvPr id="308" name="Shape 308"/>
          <p:cNvSpPr/>
          <p:nvPr/>
        </p:nvSpPr>
        <p:spPr>
          <a:xfrm>
            <a:off x="228600" y="6434932"/>
            <a:ext cx="2971800" cy="447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i="1" sz="1200"/>
            </a:lvl1pPr>
          </a:lstStyle>
          <a:p>
            <a:pPr/>
            <a:r>
              <a:t>Image: The Lorax (2012), Universal Studios</a:t>
            </a:r>
          </a:p>
        </p:txBody>
      </p:sp>
    </p:spTree>
  </p:cSld>
  <p:clrMapOvr>
    <a:masterClrMapping/>
  </p:clrMapOvr>
  <p:transition xmlns:p14="http://schemas.microsoft.com/office/powerpoint/2010/main" spd="med" advClick="1" p14:dur="1000"/>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2" name="Shape 122"/>
          <p:cNvSpPr/>
          <p:nvPr>
            <p:ph type="title"/>
          </p:nvPr>
        </p:nvSpPr>
        <p:spPr>
          <a:prstGeom prst="rect">
            <a:avLst/>
          </a:prstGeom>
        </p:spPr>
        <p:txBody>
          <a:bodyPr/>
          <a:lstStyle/>
          <a:p>
            <a:pPr/>
            <a:r>
              <a:t>Phosphorus </a:t>
            </a:r>
          </a:p>
        </p:txBody>
      </p:sp>
      <p:pic>
        <p:nvPicPr>
          <p:cNvPr id="123" name="image5.png"/>
          <p:cNvPicPr>
            <a:picLocks noChangeAspect="1"/>
          </p:cNvPicPr>
          <p:nvPr/>
        </p:nvPicPr>
        <p:blipFill>
          <a:blip r:embed="rId3">
            <a:extLst/>
          </a:blip>
          <a:srcRect l="7607" t="12018" r="8975" b="14392"/>
          <a:stretch>
            <a:fillRect/>
          </a:stretch>
        </p:blipFill>
        <p:spPr>
          <a:xfrm>
            <a:off x="154287" y="2145209"/>
            <a:ext cx="3886200" cy="3949910"/>
          </a:xfrm>
          <a:prstGeom prst="rect">
            <a:avLst/>
          </a:prstGeom>
          <a:ln w="12700">
            <a:miter lim="400000"/>
          </a:ln>
        </p:spPr>
      </p:pic>
      <p:grpSp>
        <p:nvGrpSpPr>
          <p:cNvPr id="126" name="Group 126"/>
          <p:cNvGrpSpPr/>
          <p:nvPr/>
        </p:nvGrpSpPr>
        <p:grpSpPr>
          <a:xfrm>
            <a:off x="5334000" y="2514600"/>
            <a:ext cx="3962400" cy="3588545"/>
            <a:chOff x="0" y="0"/>
            <a:chExt cx="3962400" cy="3588543"/>
          </a:xfrm>
        </p:grpSpPr>
        <p:pic>
          <p:nvPicPr>
            <p:cNvPr id="124" name="image3.jpg" descr="TomArcherSEPT2009.jpg"/>
            <p:cNvPicPr>
              <a:picLocks noChangeAspect="1"/>
            </p:cNvPicPr>
            <p:nvPr/>
          </p:nvPicPr>
          <p:blipFill>
            <a:blip r:embed="rId4">
              <a:extLst/>
            </a:blip>
            <a:srcRect l="20833" t="0" r="0" b="0"/>
            <a:stretch>
              <a:fillRect/>
            </a:stretch>
          </p:blipFill>
          <p:spPr>
            <a:xfrm>
              <a:off x="302702" y="0"/>
              <a:ext cx="3047921" cy="28875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412" y="0"/>
                  </a:moveTo>
                  <a:cubicBezTo>
                    <a:pt x="1528" y="0"/>
                    <a:pt x="0" y="1613"/>
                    <a:pt x="0" y="3601"/>
                  </a:cubicBezTo>
                  <a:lnTo>
                    <a:pt x="0" y="21600"/>
                  </a:lnTo>
                  <a:lnTo>
                    <a:pt x="18188" y="21600"/>
                  </a:lnTo>
                  <a:cubicBezTo>
                    <a:pt x="20072" y="21600"/>
                    <a:pt x="21600" y="19987"/>
                    <a:pt x="21600" y="17999"/>
                  </a:cubicBezTo>
                  <a:lnTo>
                    <a:pt x="21600" y="0"/>
                  </a:lnTo>
                  <a:lnTo>
                    <a:pt x="3412" y="0"/>
                  </a:lnTo>
                  <a:close/>
                </a:path>
              </a:pathLst>
            </a:custGeom>
            <a:ln w="88900" cap="sq">
              <a:solidFill>
                <a:srgbClr val="FFFFFF"/>
              </a:solidFill>
              <a:prstDash val="solid"/>
              <a:miter lim="800000"/>
            </a:ln>
            <a:effectLst>
              <a:outerShdw sx="100000" sy="100000" kx="0" ky="0" algn="b" rotWithShape="0" blurRad="254000" dist="0" dir="0">
                <a:srgbClr val="000000">
                  <a:alpha val="43000"/>
                </a:srgbClr>
              </a:outerShdw>
            </a:effectLst>
          </p:spPr>
        </p:pic>
        <p:sp>
          <p:nvSpPr>
            <p:cNvPr id="125" name="Shape 125"/>
            <p:cNvSpPr/>
            <p:nvPr/>
          </p:nvSpPr>
          <p:spPr>
            <a:xfrm>
              <a:off x="0" y="2963704"/>
              <a:ext cx="3962400" cy="6248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rmAutofit fontScale="100000" lnSpcReduction="0"/>
            </a:bodyPr>
            <a:lstStyle>
              <a:lvl1pPr marL="342900" indent="-342900">
                <a:spcBef>
                  <a:spcPts val="400"/>
                </a:spcBef>
              </a:lvl1pPr>
            </a:lstStyle>
            <a:p>
              <a:pPr/>
              <a:r>
                <a:t>Photo by Tom Archer, September 2009</a:t>
              </a:r>
            </a:p>
          </p:txBody>
        </p:sp>
      </p:grpSp>
      <p:sp>
        <p:nvSpPr>
          <p:cNvPr id="127" name="Shape 127"/>
          <p:cNvSpPr/>
          <p:nvPr/>
        </p:nvSpPr>
        <p:spPr>
          <a:xfrm>
            <a:off x="4303371" y="3657600"/>
            <a:ext cx="952501" cy="609600"/>
          </a:xfrm>
          <a:prstGeom prst="rightArrow">
            <a:avLst>
              <a:gd name="adj1" fmla="val 50000"/>
              <a:gd name="adj2" fmla="val 50000"/>
            </a:avLst>
          </a:prstGeom>
          <a:solidFill>
            <a:srgbClr val="FFFF00"/>
          </a:solidFill>
          <a:ln w="25400">
            <a:solidFill>
              <a:srgbClr val="AF7E00"/>
            </a:solidFill>
          </a:ln>
        </p:spPr>
        <p:txBody>
          <a:bodyPr lIns="45719" rIns="45719" anchor="ctr"/>
          <a:lstStyle/>
          <a:p>
            <a:pPr algn="ctr">
              <a:defRPr>
                <a:solidFill>
                  <a:srgbClr val="FFFFFF"/>
                </a:solidFill>
              </a:defRPr>
            </a:pPr>
          </a:p>
        </p:txBody>
      </p:sp>
      <p:sp>
        <p:nvSpPr>
          <p:cNvPr id="128" name="Shape 128"/>
          <p:cNvSpPr/>
          <p:nvPr/>
        </p:nvSpPr>
        <p:spPr>
          <a:xfrm rot="21177579">
            <a:off x="153435" y="1606555"/>
            <a:ext cx="3124201" cy="675641"/>
          </a:xfrm>
          <a:prstGeom prst="rect">
            <a:avLst/>
          </a:prstGeom>
          <a:solidFill>
            <a:srgbClr val="FFFFFF"/>
          </a:solidFill>
          <a:ln w="25400">
            <a:solidFill>
              <a:srgbClr val="66FF33"/>
            </a:solidFill>
          </a:ln>
          <a:extLst>
            <a:ext uri="{C572A759-6A51-4108-AA02-DFA0A04FC94B}">
              <ma14:wrappingTextBoxFlag xmlns:ma14="http://schemas.microsoft.com/office/mac/drawingml/2011/main" val="1"/>
            </a:ext>
          </a:extLst>
        </p:spPr>
        <p:txBody>
          <a:bodyPr lIns="45719" rIns="45719">
            <a:spAutoFit/>
          </a:bodyPr>
          <a:lstStyle>
            <a:lvl1pPr algn="ctr">
              <a:defRPr sz="3600">
                <a:solidFill>
                  <a:srgbClr val="66FF33"/>
                </a:solidFill>
                <a:latin typeface="Impact"/>
                <a:ea typeface="Impact"/>
                <a:cs typeface="Impact"/>
                <a:sym typeface="Impact"/>
              </a:defRPr>
            </a:lvl1pPr>
          </a:lstStyle>
          <a:p>
            <a:pPr/>
            <a:r>
              <a:t>Dr. Phosphorus</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2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8" grpId="1"/>
    </p:bldLst>
  </p:timing>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2" name="Shape 312"/>
          <p:cNvSpPr/>
          <p:nvPr>
            <p:ph type="title"/>
          </p:nvPr>
        </p:nvSpPr>
        <p:spPr>
          <a:prstGeom prst="rect">
            <a:avLst/>
          </a:prstGeom>
        </p:spPr>
        <p:txBody>
          <a:bodyPr/>
          <a:lstStyle>
            <a:lvl1pPr defTabSz="804672">
              <a:defRPr sz="3432"/>
            </a:lvl1pPr>
          </a:lstStyle>
          <a:p>
            <a:pPr/>
            <a:r>
              <a:t>Farmers can Stop Soil Erosion </a:t>
            </a:r>
          </a:p>
        </p:txBody>
      </p:sp>
      <p:pic>
        <p:nvPicPr>
          <p:cNvPr id="313" name="image42.png"/>
          <p:cNvPicPr>
            <a:picLocks noChangeAspect="1"/>
          </p:cNvPicPr>
          <p:nvPr/>
        </p:nvPicPr>
        <p:blipFill>
          <a:blip r:embed="rId3">
            <a:extLst/>
          </a:blip>
          <a:stretch>
            <a:fillRect/>
          </a:stretch>
        </p:blipFill>
        <p:spPr>
          <a:xfrm>
            <a:off x="4191000" y="2667000"/>
            <a:ext cx="1714500" cy="3429000"/>
          </a:xfrm>
          <a:prstGeom prst="rect">
            <a:avLst/>
          </a:prstGeom>
          <a:ln w="12700">
            <a:miter lim="400000"/>
          </a:ln>
        </p:spPr>
      </p:pic>
      <p:grpSp>
        <p:nvGrpSpPr>
          <p:cNvPr id="318" name="Group 318"/>
          <p:cNvGrpSpPr/>
          <p:nvPr/>
        </p:nvGrpSpPr>
        <p:grpSpPr>
          <a:xfrm>
            <a:off x="228600" y="2667000"/>
            <a:ext cx="4235027" cy="3787141"/>
            <a:chOff x="0" y="0"/>
            <a:chExt cx="4235026" cy="3787140"/>
          </a:xfrm>
        </p:grpSpPr>
        <p:pic>
          <p:nvPicPr>
            <p:cNvPr id="314" name="image18.tif"/>
            <p:cNvPicPr>
              <a:picLocks noChangeAspect="1"/>
            </p:cNvPicPr>
            <p:nvPr/>
          </p:nvPicPr>
          <p:blipFill>
            <a:blip r:embed="rId4">
              <a:extLst/>
            </a:blip>
            <a:srcRect l="5425" t="45556" r="6861" b="4442"/>
            <a:stretch>
              <a:fillRect/>
            </a:stretch>
          </p:blipFill>
          <p:spPr>
            <a:xfrm>
              <a:off x="0" y="510540"/>
              <a:ext cx="4235028" cy="3124201"/>
            </a:xfrm>
            <a:prstGeom prst="rect">
              <a:avLst/>
            </a:prstGeom>
            <a:ln w="12700" cap="flat">
              <a:noFill/>
              <a:miter lim="400000"/>
            </a:ln>
            <a:effectLst/>
          </p:spPr>
        </p:pic>
        <p:pic>
          <p:nvPicPr>
            <p:cNvPr id="315" name="image19.png"/>
            <p:cNvPicPr>
              <a:picLocks noChangeAspect="1"/>
            </p:cNvPicPr>
            <p:nvPr/>
          </p:nvPicPr>
          <p:blipFill>
            <a:blip r:embed="rId5">
              <a:extLst/>
            </a:blip>
            <a:srcRect l="7607" t="12018" r="8975" b="14392"/>
            <a:stretch>
              <a:fillRect/>
            </a:stretch>
          </p:blipFill>
          <p:spPr>
            <a:xfrm>
              <a:off x="152400" y="1501140"/>
              <a:ext cx="1049594" cy="1066801"/>
            </a:xfrm>
            <a:prstGeom prst="rect">
              <a:avLst/>
            </a:prstGeom>
            <a:ln w="12700" cap="flat">
              <a:noFill/>
              <a:miter lim="400000"/>
            </a:ln>
            <a:effectLst/>
          </p:spPr>
        </p:pic>
        <p:pic>
          <p:nvPicPr>
            <p:cNvPr id="316" name="image20.png"/>
            <p:cNvPicPr>
              <a:picLocks noChangeAspect="1"/>
            </p:cNvPicPr>
            <p:nvPr/>
          </p:nvPicPr>
          <p:blipFill>
            <a:blip r:embed="rId6">
              <a:extLst/>
            </a:blip>
            <a:srcRect l="7607" t="12018" r="8975" b="14392"/>
            <a:stretch>
              <a:fillRect/>
            </a:stretch>
          </p:blipFill>
          <p:spPr>
            <a:xfrm>
              <a:off x="2286000" y="0"/>
              <a:ext cx="1049594" cy="1066801"/>
            </a:xfrm>
            <a:prstGeom prst="rect">
              <a:avLst/>
            </a:prstGeom>
            <a:ln w="12700" cap="flat">
              <a:noFill/>
              <a:miter lim="400000"/>
            </a:ln>
            <a:effectLst/>
          </p:spPr>
        </p:pic>
        <p:pic>
          <p:nvPicPr>
            <p:cNvPr id="317" name="image20.png"/>
            <p:cNvPicPr>
              <a:picLocks noChangeAspect="1"/>
            </p:cNvPicPr>
            <p:nvPr/>
          </p:nvPicPr>
          <p:blipFill>
            <a:blip r:embed="rId6">
              <a:extLst/>
            </a:blip>
            <a:srcRect l="7607" t="12018" r="8975" b="14392"/>
            <a:stretch>
              <a:fillRect/>
            </a:stretch>
          </p:blipFill>
          <p:spPr>
            <a:xfrm>
              <a:off x="1506793" y="2720340"/>
              <a:ext cx="1049594" cy="1066801"/>
            </a:xfrm>
            <a:prstGeom prst="rect">
              <a:avLst/>
            </a:prstGeom>
            <a:ln w="12700" cap="flat">
              <a:noFill/>
              <a:miter lim="400000"/>
            </a:ln>
            <a:effectLst/>
          </p:spPr>
        </p:pic>
      </p:grpSp>
    </p:spTree>
  </p:cSld>
  <p:clrMapOvr>
    <a:masterClrMapping/>
  </p:clrMapOvr>
  <p:transition xmlns:p14="http://schemas.microsoft.com/office/powerpoint/2010/main" spd="med" advClick="1" p14:dur="1000"/>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2" name="Shape 322"/>
          <p:cNvSpPr/>
          <p:nvPr>
            <p:ph type="title"/>
          </p:nvPr>
        </p:nvSpPr>
        <p:spPr>
          <a:xfrm>
            <a:off x="381000" y="533400"/>
            <a:ext cx="8229600" cy="1143000"/>
          </a:xfrm>
          <a:prstGeom prst="rect">
            <a:avLst/>
          </a:prstGeom>
        </p:spPr>
        <p:txBody>
          <a:bodyPr/>
          <a:lstStyle/>
          <a:p>
            <a:pPr defTabSz="502920">
              <a:defRPr sz="2145"/>
            </a:pPr>
            <a:r>
              <a:t>Crop </a:t>
            </a:r>
            <a:br/>
            <a:r>
              <a:t>Residue</a:t>
            </a:r>
            <a:br/>
          </a:p>
        </p:txBody>
      </p:sp>
      <p:pic>
        <p:nvPicPr>
          <p:cNvPr id="323" name="image43.jpg" descr="bakers beans 6_21_11.JPG"/>
          <p:cNvPicPr>
            <a:picLocks noChangeAspect="1"/>
          </p:cNvPicPr>
          <p:nvPr/>
        </p:nvPicPr>
        <p:blipFill>
          <a:blip r:embed="rId3">
            <a:extLst/>
          </a:blip>
          <a:srcRect l="0" t="0" r="0" b="0"/>
          <a:stretch>
            <a:fillRect/>
          </a:stretch>
        </p:blipFill>
        <p:spPr>
          <a:xfrm>
            <a:off x="533400" y="1676400"/>
            <a:ext cx="8229601" cy="46405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30" y="0"/>
                </a:moveTo>
                <a:cubicBezTo>
                  <a:pt x="909" y="0"/>
                  <a:pt x="0" y="1612"/>
                  <a:pt x="0" y="3600"/>
                </a:cubicBezTo>
                <a:lnTo>
                  <a:pt x="0" y="21600"/>
                </a:lnTo>
                <a:lnTo>
                  <a:pt x="19570" y="21600"/>
                </a:lnTo>
                <a:cubicBezTo>
                  <a:pt x="20691" y="21600"/>
                  <a:pt x="21600" y="19988"/>
                  <a:pt x="21600" y="18000"/>
                </a:cubicBezTo>
                <a:lnTo>
                  <a:pt x="21600" y="0"/>
                </a:lnTo>
                <a:lnTo>
                  <a:pt x="2030" y="0"/>
                </a:lnTo>
                <a:close/>
              </a:path>
            </a:pathLst>
          </a:custGeom>
          <a:ln w="88900" cap="sq">
            <a:solidFill>
              <a:srgbClr val="FFFFFF"/>
            </a:solidFill>
            <a:miter/>
          </a:ln>
          <a:effectLst>
            <a:outerShdw sx="100000" sy="100000" kx="0" ky="0" algn="b" rotWithShape="0" blurRad="254000" dist="0" dir="0">
              <a:srgbClr val="000000">
                <a:alpha val="43000"/>
              </a:srgbClr>
            </a:outerShdw>
          </a:effectLst>
        </p:spPr>
      </p:pic>
    </p:spTree>
  </p:cSld>
  <p:clrMapOvr>
    <a:masterClrMapping/>
  </p:clrMapOvr>
  <p:transition xmlns:p14="http://schemas.microsoft.com/office/powerpoint/2010/main" spd="med" advClick="1" p14:dur="1000"/>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7" name="Shape 327"/>
          <p:cNvSpPr/>
          <p:nvPr>
            <p:ph type="ctrTitle"/>
          </p:nvPr>
        </p:nvSpPr>
        <p:spPr>
          <a:xfrm>
            <a:off x="633549" y="228600"/>
            <a:ext cx="7772401" cy="990600"/>
          </a:xfrm>
          <a:prstGeom prst="rect">
            <a:avLst/>
          </a:prstGeom>
        </p:spPr>
        <p:txBody>
          <a:bodyPr/>
          <a:lstStyle/>
          <a:p>
            <a:pPr/>
            <a:r>
              <a:t>Cover Crops</a:t>
            </a:r>
          </a:p>
        </p:txBody>
      </p:sp>
      <p:sp>
        <p:nvSpPr>
          <p:cNvPr id="328" name="Shape 328"/>
          <p:cNvSpPr/>
          <p:nvPr>
            <p:ph type="subTitle" sz="quarter" idx="1"/>
          </p:nvPr>
        </p:nvSpPr>
        <p:spPr>
          <a:prstGeom prst="rect">
            <a:avLst/>
          </a:prstGeom>
        </p:spPr>
        <p:txBody>
          <a:bodyPr/>
          <a:lstStyle/>
          <a:p>
            <a:pPr/>
          </a:p>
        </p:txBody>
      </p:sp>
      <p:pic>
        <p:nvPicPr>
          <p:cNvPr id="329" name="media2.mp4"/>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1177108" y="1219200"/>
            <a:ext cx="7213601" cy="5410200"/>
          </a:xfrm>
          <a:prstGeom prst="rect">
            <a:avLst/>
          </a:prstGeom>
          <a:ln w="88900" cap="sq">
            <a:solidFill>
              <a:srgbClr val="FFFFFF"/>
            </a:solidFill>
            <a:miter/>
          </a:ln>
          <a:effectLst>
            <a:outerShdw sx="100000" sy="100000" kx="0" ky="0" algn="b" rotWithShape="0" blurRad="254000" dist="0" dir="0">
              <a:srgbClr val="000000">
                <a:alpha val="43000"/>
              </a:srgbClr>
            </a:outerShdw>
          </a:effectLst>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35967" fill="hold"/>
                                        <p:tgtEl>
                                          <p:spTgt spid="329"/>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3" grpId="1" fill="hold">
                                  <p:stCondLst>
                                    <p:cond delay="0"/>
                                  </p:stCondLst>
                                  <p:childTnLst>
                                    <p:cmd type="call" cmd="stop">
                                      <p:cBhvr>
                                        <p:cTn id="10" dur="1000" fill="hold"/>
                                        <p:tgtEl>
                                          <p:spTgt spid="32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20000">
                <p:cTn id="11" fill="hold" display="0">
                  <p:stCondLst>
                    <p:cond delay="indefinite"/>
                  </p:stCondLst>
                </p:cTn>
                <p:tgtEl>
                  <p:spTgt spid="329"/>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3" name="Shape 333"/>
          <p:cNvSpPr/>
          <p:nvPr>
            <p:ph type="ctrTitle"/>
          </p:nvPr>
        </p:nvSpPr>
        <p:spPr>
          <a:xfrm>
            <a:off x="609600" y="533400"/>
            <a:ext cx="7772400" cy="1470025"/>
          </a:xfrm>
          <a:prstGeom prst="rect">
            <a:avLst/>
          </a:prstGeom>
        </p:spPr>
        <p:txBody>
          <a:bodyPr/>
          <a:lstStyle/>
          <a:p>
            <a:pPr/>
            <a:r>
              <a:t>Filter Strips</a:t>
            </a:r>
          </a:p>
        </p:txBody>
      </p:sp>
      <p:pic>
        <p:nvPicPr>
          <p:cNvPr id="334" name="image45.jpg"/>
          <p:cNvPicPr>
            <a:picLocks noChangeAspect="1"/>
          </p:cNvPicPr>
          <p:nvPr/>
        </p:nvPicPr>
        <p:blipFill>
          <a:blip r:embed="rId3">
            <a:extLst/>
          </a:blip>
          <a:srcRect l="9259" t="0" r="8730" b="0"/>
          <a:stretch>
            <a:fillRect/>
          </a:stretch>
        </p:blipFill>
        <p:spPr>
          <a:xfrm>
            <a:off x="609599" y="2133600"/>
            <a:ext cx="4724401" cy="41148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135" y="0"/>
                </a:moveTo>
                <a:cubicBezTo>
                  <a:pt x="1404" y="0"/>
                  <a:pt x="0" y="1612"/>
                  <a:pt x="0" y="3600"/>
                </a:cubicBezTo>
                <a:lnTo>
                  <a:pt x="0" y="21600"/>
                </a:lnTo>
                <a:lnTo>
                  <a:pt x="18465" y="21600"/>
                </a:lnTo>
                <a:cubicBezTo>
                  <a:pt x="20196" y="21600"/>
                  <a:pt x="21600" y="19988"/>
                  <a:pt x="21600" y="18000"/>
                </a:cubicBezTo>
                <a:lnTo>
                  <a:pt x="21600" y="0"/>
                </a:lnTo>
                <a:lnTo>
                  <a:pt x="3135" y="0"/>
                </a:lnTo>
                <a:close/>
              </a:path>
            </a:pathLst>
          </a:custGeom>
          <a:ln w="88900" cap="sq">
            <a:solidFill>
              <a:srgbClr val="FFFFFF"/>
            </a:solidFill>
            <a:miter/>
          </a:ln>
          <a:effectLst>
            <a:outerShdw sx="100000" sy="100000" kx="0" ky="0" algn="b" rotWithShape="0" blurRad="254000" dist="0" dir="0">
              <a:srgbClr val="000000">
                <a:alpha val="43000"/>
              </a:srgbClr>
            </a:outerShdw>
          </a:effectLst>
        </p:spPr>
      </p:pic>
    </p:spTree>
  </p:cSld>
  <p:clrMapOvr>
    <a:masterClrMapping/>
  </p:clrMapOvr>
  <p:transition xmlns:p14="http://schemas.microsoft.com/office/powerpoint/2010/main" spd="med" advClick="1" p14:dur="1000"/>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38" name="image46.png"/>
          <p:cNvPicPr>
            <a:picLocks noChangeAspect="1"/>
          </p:cNvPicPr>
          <p:nvPr/>
        </p:nvPicPr>
        <p:blipFill>
          <a:blip r:embed="rId3">
            <a:extLst/>
          </a:blip>
          <a:stretch>
            <a:fillRect/>
          </a:stretch>
        </p:blipFill>
        <p:spPr>
          <a:xfrm flipH="1">
            <a:off x="-264241" y="1421991"/>
            <a:ext cx="9753601" cy="5011291"/>
          </a:xfrm>
          <a:prstGeom prst="rect">
            <a:avLst/>
          </a:prstGeom>
          <a:ln w="12700">
            <a:miter lim="400000"/>
          </a:ln>
        </p:spPr>
      </p:pic>
      <p:sp>
        <p:nvSpPr>
          <p:cNvPr id="339" name="Shape 339"/>
          <p:cNvSpPr/>
          <p:nvPr>
            <p:ph type="title"/>
          </p:nvPr>
        </p:nvSpPr>
        <p:spPr>
          <a:xfrm>
            <a:off x="385916" y="685550"/>
            <a:ext cx="8229601" cy="1143001"/>
          </a:xfrm>
          <a:prstGeom prst="rect">
            <a:avLst/>
          </a:prstGeom>
        </p:spPr>
        <p:txBody>
          <a:bodyPr/>
          <a:lstStyle/>
          <a:p>
            <a:pPr defTabSz="548640">
              <a:defRPr sz="2340"/>
            </a:pPr>
            <a:r>
              <a:t>Homeowners</a:t>
            </a:r>
            <a:br/>
            <a:br/>
            <a:r>
              <a:rPr sz="1920"/>
              <a:t>Stop using Phosphorus Fertilizers on their lawn</a:t>
            </a:r>
          </a:p>
        </p:txBody>
      </p:sp>
      <p:pic>
        <p:nvPicPr>
          <p:cNvPr id="340" name="image47.png"/>
          <p:cNvPicPr>
            <a:picLocks noChangeAspect="1"/>
          </p:cNvPicPr>
          <p:nvPr/>
        </p:nvPicPr>
        <p:blipFill>
          <a:blip r:embed="rId4">
            <a:extLst/>
          </a:blip>
          <a:stretch>
            <a:fillRect/>
          </a:stretch>
        </p:blipFill>
        <p:spPr>
          <a:xfrm>
            <a:off x="-152400" y="2386575"/>
            <a:ext cx="9753600" cy="4471426"/>
          </a:xfrm>
          <a:prstGeom prst="rect">
            <a:avLst/>
          </a:prstGeom>
          <a:ln w="12700">
            <a:miter lim="400000"/>
          </a:ln>
        </p:spPr>
      </p:pic>
      <p:pic>
        <p:nvPicPr>
          <p:cNvPr id="341" name="image48.png"/>
          <p:cNvPicPr>
            <a:picLocks noChangeAspect="1"/>
          </p:cNvPicPr>
          <p:nvPr/>
        </p:nvPicPr>
        <p:blipFill>
          <a:blip r:embed="rId5">
            <a:extLst/>
          </a:blip>
          <a:srcRect l="7607" t="12018" r="8975" b="14392"/>
          <a:stretch>
            <a:fillRect/>
          </a:stretch>
        </p:blipFill>
        <p:spPr>
          <a:xfrm>
            <a:off x="228600" y="5241559"/>
            <a:ext cx="1381435" cy="1404083"/>
          </a:xfrm>
          <a:prstGeom prst="rect">
            <a:avLst/>
          </a:prstGeom>
          <a:ln w="12700">
            <a:miter lim="400000"/>
          </a:ln>
        </p:spPr>
      </p:pic>
      <p:pic>
        <p:nvPicPr>
          <p:cNvPr id="342" name="image48.png"/>
          <p:cNvPicPr>
            <a:picLocks noChangeAspect="1"/>
          </p:cNvPicPr>
          <p:nvPr/>
        </p:nvPicPr>
        <p:blipFill>
          <a:blip r:embed="rId5">
            <a:extLst/>
          </a:blip>
          <a:srcRect l="7607" t="12018" r="8975" b="14392"/>
          <a:stretch>
            <a:fillRect/>
          </a:stretch>
        </p:blipFill>
        <p:spPr>
          <a:xfrm>
            <a:off x="337983" y="3133258"/>
            <a:ext cx="1381435" cy="1404083"/>
          </a:xfrm>
          <a:prstGeom prst="rect">
            <a:avLst/>
          </a:prstGeom>
          <a:ln w="12700">
            <a:miter lim="400000"/>
          </a:ln>
        </p:spPr>
      </p:pic>
      <p:pic>
        <p:nvPicPr>
          <p:cNvPr id="343" name="image48.png"/>
          <p:cNvPicPr>
            <a:picLocks noChangeAspect="1"/>
          </p:cNvPicPr>
          <p:nvPr/>
        </p:nvPicPr>
        <p:blipFill>
          <a:blip r:embed="rId5">
            <a:extLst/>
          </a:blip>
          <a:srcRect l="7607" t="12018" r="8975" b="14392"/>
          <a:stretch>
            <a:fillRect/>
          </a:stretch>
        </p:blipFill>
        <p:spPr>
          <a:xfrm>
            <a:off x="3810000" y="5453917"/>
            <a:ext cx="1381435" cy="1404083"/>
          </a:xfrm>
          <a:prstGeom prst="rect">
            <a:avLst/>
          </a:prstGeom>
          <a:ln w="12700">
            <a:miter lim="400000"/>
          </a:ln>
        </p:spPr>
      </p:pic>
      <p:pic>
        <p:nvPicPr>
          <p:cNvPr id="344" name="image48.png"/>
          <p:cNvPicPr>
            <a:picLocks noChangeAspect="1"/>
          </p:cNvPicPr>
          <p:nvPr/>
        </p:nvPicPr>
        <p:blipFill>
          <a:blip r:embed="rId5">
            <a:extLst/>
          </a:blip>
          <a:srcRect l="7607" t="12018" r="8975" b="14392"/>
          <a:stretch>
            <a:fillRect/>
          </a:stretch>
        </p:blipFill>
        <p:spPr>
          <a:xfrm>
            <a:off x="2209800" y="4105266"/>
            <a:ext cx="1381435" cy="1404083"/>
          </a:xfrm>
          <a:prstGeom prst="rect">
            <a:avLst/>
          </a:prstGeom>
          <a:ln w="12700">
            <a:miter lim="400000"/>
          </a:ln>
        </p:spPr>
      </p:pic>
      <p:pic>
        <p:nvPicPr>
          <p:cNvPr id="345" name="image48.png"/>
          <p:cNvPicPr>
            <a:picLocks noChangeAspect="1"/>
          </p:cNvPicPr>
          <p:nvPr/>
        </p:nvPicPr>
        <p:blipFill>
          <a:blip r:embed="rId5">
            <a:extLst/>
          </a:blip>
          <a:srcRect l="7607" t="12018" r="8975" b="14392"/>
          <a:stretch>
            <a:fillRect/>
          </a:stretch>
        </p:blipFill>
        <p:spPr>
          <a:xfrm>
            <a:off x="5681817" y="4049836"/>
            <a:ext cx="1381436" cy="1404083"/>
          </a:xfrm>
          <a:prstGeom prst="rect">
            <a:avLst/>
          </a:prstGeom>
          <a:ln w="12700">
            <a:miter lim="400000"/>
          </a:ln>
        </p:spPr>
      </p:pic>
      <p:pic>
        <p:nvPicPr>
          <p:cNvPr id="346" name="image48.png"/>
          <p:cNvPicPr>
            <a:picLocks noChangeAspect="1"/>
          </p:cNvPicPr>
          <p:nvPr/>
        </p:nvPicPr>
        <p:blipFill>
          <a:blip r:embed="rId5">
            <a:extLst/>
          </a:blip>
          <a:srcRect l="7607" t="12018" r="8975" b="14392"/>
          <a:stretch>
            <a:fillRect/>
          </a:stretch>
        </p:blipFill>
        <p:spPr>
          <a:xfrm>
            <a:off x="7500584" y="5432559"/>
            <a:ext cx="1381436" cy="1404083"/>
          </a:xfrm>
          <a:prstGeom prst="rect">
            <a:avLst/>
          </a:prstGeom>
          <a:ln w="12700">
            <a:miter lim="400000"/>
          </a:ln>
        </p:spPr>
      </p:pic>
      <p:pic>
        <p:nvPicPr>
          <p:cNvPr id="347" name="image48.png"/>
          <p:cNvPicPr>
            <a:picLocks noChangeAspect="1"/>
          </p:cNvPicPr>
          <p:nvPr/>
        </p:nvPicPr>
        <p:blipFill>
          <a:blip r:embed="rId5">
            <a:extLst/>
          </a:blip>
          <a:srcRect l="7607" t="12018" r="8975" b="14392"/>
          <a:stretch>
            <a:fillRect/>
          </a:stretch>
        </p:blipFill>
        <p:spPr>
          <a:xfrm>
            <a:off x="7491876" y="3231681"/>
            <a:ext cx="1381435" cy="1404083"/>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Subtype="6" presetID="15" grpId="1" fill="hold">
                                  <p:stCondLst>
                                    <p:cond delay="0"/>
                                  </p:stCondLst>
                                  <p:iterate type="el" backwards="0">
                                    <p:tmAbs val="0"/>
                                  </p:iterate>
                                  <p:childTnLst>
                                    <p:anim calcmode="lin" valueType="num">
                                      <p:cBhvr>
                                        <p:cTn id="6" dur="800" fill="hold"/>
                                        <p:tgtEl>
                                          <p:spTgt spid="341"/>
                                        </p:tgtEl>
                                        <p:attrNameLst>
                                          <p:attrName>ppt_w</p:attrName>
                                        </p:attrNameLst>
                                      </p:cBhvr>
                                      <p:tavLst>
                                        <p:tav tm="0">
                                          <p:val>
                                            <p:strVal val="ppt_w"/>
                                          </p:val>
                                        </p:tav>
                                        <p:tav tm="100000">
                                          <p:val>
                                            <p:fltVal val="0"/>
                                          </p:val>
                                        </p:tav>
                                      </p:tavLst>
                                    </p:anim>
                                    <p:anim calcmode="lin" valueType="num">
                                      <p:cBhvr>
                                        <p:cTn id="7" dur="800" fill="hold"/>
                                        <p:tgtEl>
                                          <p:spTgt spid="341"/>
                                        </p:tgtEl>
                                        <p:attrNameLst>
                                          <p:attrName>ppt_h</p:attrName>
                                        </p:attrNameLst>
                                      </p:cBhvr>
                                      <p:tavLst>
                                        <p:tav tm="0">
                                          <p:val>
                                            <p:strVal val="ppt_h"/>
                                          </p:val>
                                        </p:tav>
                                        <p:tav tm="100000">
                                          <p:val>
                                            <p:fltVal val="0"/>
                                          </p:val>
                                        </p:tav>
                                      </p:tavLst>
                                    </p:anim>
                                    <p:anim calcmode="lin" valueType="num">
                                      <p:cBhvr>
                                        <p:cTn id="8" dur="800" fill="hold"/>
                                        <p:tgtEl>
                                          <p:spTgt spid="341"/>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9" dur="800" fill="hold"/>
                                        <p:tgtEl>
                                          <p:spTgt spid="341"/>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0" fill="hold">
                                          <p:stCondLst>
                                            <p:cond delay="799"/>
                                          </p:stCondLst>
                                        </p:cTn>
                                        <p:tgtEl>
                                          <p:spTgt spid="341"/>
                                        </p:tgtEl>
                                        <p:attrNameLst>
                                          <p:attrName>style.visibility</p:attrName>
                                        </p:attrNameLst>
                                      </p:cBhvr>
                                      <p:to>
                                        <p:strVal val="hidden"/>
                                      </p:to>
                                    </p:set>
                                  </p:childTnLst>
                                </p:cTn>
                              </p:par>
                            </p:childTnLst>
                          </p:cTn>
                        </p:par>
                        <p:par>
                          <p:cTn id="11" fill="hold">
                            <p:stCondLst>
                              <p:cond delay="800"/>
                            </p:stCondLst>
                            <p:childTnLst>
                              <p:par>
                                <p:cTn id="12" presetClass="exit" nodeType="afterEffect" presetSubtype="6" presetID="15" grpId="2" fill="hold">
                                  <p:stCondLst>
                                    <p:cond delay="0"/>
                                  </p:stCondLst>
                                  <p:iterate type="el" backwards="0">
                                    <p:tmAbs val="0"/>
                                  </p:iterate>
                                  <p:childTnLst>
                                    <p:anim calcmode="lin" valueType="num">
                                      <p:cBhvr>
                                        <p:cTn id="13" dur="800" fill="hold"/>
                                        <p:tgtEl>
                                          <p:spTgt spid="342"/>
                                        </p:tgtEl>
                                        <p:attrNameLst>
                                          <p:attrName>ppt_w</p:attrName>
                                        </p:attrNameLst>
                                      </p:cBhvr>
                                      <p:tavLst>
                                        <p:tav tm="0">
                                          <p:val>
                                            <p:strVal val="ppt_w"/>
                                          </p:val>
                                        </p:tav>
                                        <p:tav tm="100000">
                                          <p:val>
                                            <p:fltVal val="0"/>
                                          </p:val>
                                        </p:tav>
                                      </p:tavLst>
                                    </p:anim>
                                    <p:anim calcmode="lin" valueType="num">
                                      <p:cBhvr>
                                        <p:cTn id="14" dur="800" fill="hold"/>
                                        <p:tgtEl>
                                          <p:spTgt spid="342"/>
                                        </p:tgtEl>
                                        <p:attrNameLst>
                                          <p:attrName>ppt_h</p:attrName>
                                        </p:attrNameLst>
                                      </p:cBhvr>
                                      <p:tavLst>
                                        <p:tav tm="0">
                                          <p:val>
                                            <p:strVal val="ppt_h"/>
                                          </p:val>
                                        </p:tav>
                                        <p:tav tm="100000">
                                          <p:val>
                                            <p:fltVal val="0"/>
                                          </p:val>
                                        </p:tav>
                                      </p:tavLst>
                                    </p:anim>
                                    <p:anim calcmode="lin" valueType="num">
                                      <p:cBhvr>
                                        <p:cTn id="15" dur="800" fill="hold"/>
                                        <p:tgtEl>
                                          <p:spTgt spid="342"/>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16" dur="800" fill="hold"/>
                                        <p:tgtEl>
                                          <p:spTgt spid="342"/>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7" fill="hold">
                                          <p:stCondLst>
                                            <p:cond delay="799"/>
                                          </p:stCondLst>
                                        </p:cTn>
                                        <p:tgtEl>
                                          <p:spTgt spid="342"/>
                                        </p:tgtEl>
                                        <p:attrNameLst>
                                          <p:attrName>style.visibility</p:attrName>
                                        </p:attrNameLst>
                                      </p:cBhvr>
                                      <p:to>
                                        <p:strVal val="hidden"/>
                                      </p:to>
                                    </p:set>
                                  </p:childTnLst>
                                </p:cTn>
                              </p:par>
                            </p:childTnLst>
                          </p:cTn>
                        </p:par>
                        <p:par>
                          <p:cTn id="18" fill="hold">
                            <p:stCondLst>
                              <p:cond delay="1600"/>
                            </p:stCondLst>
                            <p:childTnLst>
                              <p:par>
                                <p:cTn id="19" presetClass="exit" nodeType="afterEffect" presetSubtype="6" presetID="15" grpId="3" fill="hold">
                                  <p:stCondLst>
                                    <p:cond delay="0"/>
                                  </p:stCondLst>
                                  <p:iterate type="el" backwards="0">
                                    <p:tmAbs val="0"/>
                                  </p:iterate>
                                  <p:childTnLst>
                                    <p:anim calcmode="lin" valueType="num">
                                      <p:cBhvr>
                                        <p:cTn id="20" dur="800" fill="hold"/>
                                        <p:tgtEl>
                                          <p:spTgt spid="343"/>
                                        </p:tgtEl>
                                        <p:attrNameLst>
                                          <p:attrName>ppt_w</p:attrName>
                                        </p:attrNameLst>
                                      </p:cBhvr>
                                      <p:tavLst>
                                        <p:tav tm="0">
                                          <p:val>
                                            <p:strVal val="ppt_w"/>
                                          </p:val>
                                        </p:tav>
                                        <p:tav tm="100000">
                                          <p:val>
                                            <p:fltVal val="0"/>
                                          </p:val>
                                        </p:tav>
                                      </p:tavLst>
                                    </p:anim>
                                    <p:anim calcmode="lin" valueType="num">
                                      <p:cBhvr>
                                        <p:cTn id="21" dur="800" fill="hold"/>
                                        <p:tgtEl>
                                          <p:spTgt spid="343"/>
                                        </p:tgtEl>
                                        <p:attrNameLst>
                                          <p:attrName>ppt_h</p:attrName>
                                        </p:attrNameLst>
                                      </p:cBhvr>
                                      <p:tavLst>
                                        <p:tav tm="0">
                                          <p:val>
                                            <p:strVal val="ppt_h"/>
                                          </p:val>
                                        </p:tav>
                                        <p:tav tm="100000">
                                          <p:val>
                                            <p:fltVal val="0"/>
                                          </p:val>
                                        </p:tav>
                                      </p:tavLst>
                                    </p:anim>
                                    <p:anim calcmode="lin" valueType="num">
                                      <p:cBhvr>
                                        <p:cTn id="22" dur="800" fill="hold"/>
                                        <p:tgtEl>
                                          <p:spTgt spid="343"/>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23" dur="800" fill="hold"/>
                                        <p:tgtEl>
                                          <p:spTgt spid="343"/>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24" fill="hold">
                                          <p:stCondLst>
                                            <p:cond delay="799"/>
                                          </p:stCondLst>
                                        </p:cTn>
                                        <p:tgtEl>
                                          <p:spTgt spid="343"/>
                                        </p:tgtEl>
                                        <p:attrNameLst>
                                          <p:attrName>style.visibility</p:attrName>
                                        </p:attrNameLst>
                                      </p:cBhvr>
                                      <p:to>
                                        <p:strVal val="hidden"/>
                                      </p:to>
                                    </p:set>
                                  </p:childTnLst>
                                </p:cTn>
                              </p:par>
                            </p:childTnLst>
                          </p:cTn>
                        </p:par>
                        <p:par>
                          <p:cTn id="25" fill="hold">
                            <p:stCondLst>
                              <p:cond delay="2400"/>
                            </p:stCondLst>
                            <p:childTnLst>
                              <p:par>
                                <p:cTn id="26" presetClass="exit" nodeType="afterEffect" presetSubtype="6" presetID="15" grpId="4" fill="hold">
                                  <p:stCondLst>
                                    <p:cond delay="0"/>
                                  </p:stCondLst>
                                  <p:iterate type="el" backwards="0">
                                    <p:tmAbs val="0"/>
                                  </p:iterate>
                                  <p:childTnLst>
                                    <p:anim calcmode="lin" valueType="num">
                                      <p:cBhvr>
                                        <p:cTn id="27" dur="800" fill="hold"/>
                                        <p:tgtEl>
                                          <p:spTgt spid="344"/>
                                        </p:tgtEl>
                                        <p:attrNameLst>
                                          <p:attrName>ppt_w</p:attrName>
                                        </p:attrNameLst>
                                      </p:cBhvr>
                                      <p:tavLst>
                                        <p:tav tm="0">
                                          <p:val>
                                            <p:strVal val="ppt_w"/>
                                          </p:val>
                                        </p:tav>
                                        <p:tav tm="100000">
                                          <p:val>
                                            <p:fltVal val="0"/>
                                          </p:val>
                                        </p:tav>
                                      </p:tavLst>
                                    </p:anim>
                                    <p:anim calcmode="lin" valueType="num">
                                      <p:cBhvr>
                                        <p:cTn id="28" dur="800" fill="hold"/>
                                        <p:tgtEl>
                                          <p:spTgt spid="344"/>
                                        </p:tgtEl>
                                        <p:attrNameLst>
                                          <p:attrName>ppt_h</p:attrName>
                                        </p:attrNameLst>
                                      </p:cBhvr>
                                      <p:tavLst>
                                        <p:tav tm="0">
                                          <p:val>
                                            <p:strVal val="ppt_h"/>
                                          </p:val>
                                        </p:tav>
                                        <p:tav tm="100000">
                                          <p:val>
                                            <p:fltVal val="0"/>
                                          </p:val>
                                        </p:tav>
                                      </p:tavLst>
                                    </p:anim>
                                    <p:anim calcmode="lin" valueType="num">
                                      <p:cBhvr>
                                        <p:cTn id="29" dur="800" fill="hold"/>
                                        <p:tgtEl>
                                          <p:spTgt spid="344"/>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30" dur="800" fill="hold"/>
                                        <p:tgtEl>
                                          <p:spTgt spid="344"/>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31" fill="hold">
                                          <p:stCondLst>
                                            <p:cond delay="799"/>
                                          </p:stCondLst>
                                        </p:cTn>
                                        <p:tgtEl>
                                          <p:spTgt spid="344"/>
                                        </p:tgtEl>
                                        <p:attrNameLst>
                                          <p:attrName>style.visibility</p:attrName>
                                        </p:attrNameLst>
                                      </p:cBhvr>
                                      <p:to>
                                        <p:strVal val="hidden"/>
                                      </p:to>
                                    </p:set>
                                  </p:childTnLst>
                                </p:cTn>
                              </p:par>
                            </p:childTnLst>
                          </p:cTn>
                        </p:par>
                        <p:par>
                          <p:cTn id="32" fill="hold">
                            <p:stCondLst>
                              <p:cond delay="3200"/>
                            </p:stCondLst>
                            <p:childTnLst>
                              <p:par>
                                <p:cTn id="33" presetClass="exit" nodeType="afterEffect" presetSubtype="6" presetID="15" grpId="5" fill="hold">
                                  <p:stCondLst>
                                    <p:cond delay="0"/>
                                  </p:stCondLst>
                                  <p:iterate type="el" backwards="0">
                                    <p:tmAbs val="0"/>
                                  </p:iterate>
                                  <p:childTnLst>
                                    <p:anim calcmode="lin" valueType="num">
                                      <p:cBhvr>
                                        <p:cTn id="34" dur="800" fill="hold"/>
                                        <p:tgtEl>
                                          <p:spTgt spid="345"/>
                                        </p:tgtEl>
                                        <p:attrNameLst>
                                          <p:attrName>ppt_w</p:attrName>
                                        </p:attrNameLst>
                                      </p:cBhvr>
                                      <p:tavLst>
                                        <p:tav tm="0">
                                          <p:val>
                                            <p:strVal val="ppt_w"/>
                                          </p:val>
                                        </p:tav>
                                        <p:tav tm="100000">
                                          <p:val>
                                            <p:fltVal val="0"/>
                                          </p:val>
                                        </p:tav>
                                      </p:tavLst>
                                    </p:anim>
                                    <p:anim calcmode="lin" valueType="num">
                                      <p:cBhvr>
                                        <p:cTn id="35" dur="800" fill="hold"/>
                                        <p:tgtEl>
                                          <p:spTgt spid="345"/>
                                        </p:tgtEl>
                                        <p:attrNameLst>
                                          <p:attrName>ppt_h</p:attrName>
                                        </p:attrNameLst>
                                      </p:cBhvr>
                                      <p:tavLst>
                                        <p:tav tm="0">
                                          <p:val>
                                            <p:strVal val="ppt_h"/>
                                          </p:val>
                                        </p:tav>
                                        <p:tav tm="100000">
                                          <p:val>
                                            <p:fltVal val="0"/>
                                          </p:val>
                                        </p:tav>
                                      </p:tavLst>
                                    </p:anim>
                                    <p:anim calcmode="lin" valueType="num">
                                      <p:cBhvr>
                                        <p:cTn id="36" dur="800" fill="hold"/>
                                        <p:tgtEl>
                                          <p:spTgt spid="345"/>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37" dur="800" fill="hold"/>
                                        <p:tgtEl>
                                          <p:spTgt spid="345"/>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38" fill="hold">
                                          <p:stCondLst>
                                            <p:cond delay="799"/>
                                          </p:stCondLst>
                                        </p:cTn>
                                        <p:tgtEl>
                                          <p:spTgt spid="345"/>
                                        </p:tgtEl>
                                        <p:attrNameLst>
                                          <p:attrName>style.visibility</p:attrName>
                                        </p:attrNameLst>
                                      </p:cBhvr>
                                      <p:to>
                                        <p:strVal val="hidden"/>
                                      </p:to>
                                    </p:set>
                                  </p:childTnLst>
                                </p:cTn>
                              </p:par>
                            </p:childTnLst>
                          </p:cTn>
                        </p:par>
                        <p:par>
                          <p:cTn id="39" fill="hold">
                            <p:stCondLst>
                              <p:cond delay="4000"/>
                            </p:stCondLst>
                            <p:childTnLst>
                              <p:par>
                                <p:cTn id="40" presetClass="exit" nodeType="afterEffect" presetSubtype="6" presetID="15" grpId="6" fill="hold">
                                  <p:stCondLst>
                                    <p:cond delay="0"/>
                                  </p:stCondLst>
                                  <p:iterate type="el" backwards="0">
                                    <p:tmAbs val="0"/>
                                  </p:iterate>
                                  <p:childTnLst>
                                    <p:anim calcmode="lin" valueType="num">
                                      <p:cBhvr>
                                        <p:cTn id="41" dur="800" fill="hold"/>
                                        <p:tgtEl>
                                          <p:spTgt spid="346"/>
                                        </p:tgtEl>
                                        <p:attrNameLst>
                                          <p:attrName>ppt_w</p:attrName>
                                        </p:attrNameLst>
                                      </p:cBhvr>
                                      <p:tavLst>
                                        <p:tav tm="0">
                                          <p:val>
                                            <p:strVal val="ppt_w"/>
                                          </p:val>
                                        </p:tav>
                                        <p:tav tm="100000">
                                          <p:val>
                                            <p:fltVal val="0"/>
                                          </p:val>
                                        </p:tav>
                                      </p:tavLst>
                                    </p:anim>
                                    <p:anim calcmode="lin" valueType="num">
                                      <p:cBhvr>
                                        <p:cTn id="42" dur="800" fill="hold"/>
                                        <p:tgtEl>
                                          <p:spTgt spid="346"/>
                                        </p:tgtEl>
                                        <p:attrNameLst>
                                          <p:attrName>ppt_h</p:attrName>
                                        </p:attrNameLst>
                                      </p:cBhvr>
                                      <p:tavLst>
                                        <p:tav tm="0">
                                          <p:val>
                                            <p:strVal val="ppt_h"/>
                                          </p:val>
                                        </p:tav>
                                        <p:tav tm="100000">
                                          <p:val>
                                            <p:fltVal val="0"/>
                                          </p:val>
                                        </p:tav>
                                      </p:tavLst>
                                    </p:anim>
                                    <p:anim calcmode="lin" valueType="num">
                                      <p:cBhvr>
                                        <p:cTn id="43" dur="800" fill="hold"/>
                                        <p:tgtEl>
                                          <p:spTgt spid="346"/>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44" dur="800" fill="hold"/>
                                        <p:tgtEl>
                                          <p:spTgt spid="346"/>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45" fill="hold">
                                          <p:stCondLst>
                                            <p:cond delay="799"/>
                                          </p:stCondLst>
                                        </p:cTn>
                                        <p:tgtEl>
                                          <p:spTgt spid="346"/>
                                        </p:tgtEl>
                                        <p:attrNameLst>
                                          <p:attrName>style.visibility</p:attrName>
                                        </p:attrNameLst>
                                      </p:cBhvr>
                                      <p:to>
                                        <p:strVal val="hidden"/>
                                      </p:to>
                                    </p:set>
                                  </p:childTnLst>
                                </p:cTn>
                              </p:par>
                            </p:childTnLst>
                          </p:cTn>
                        </p:par>
                        <p:par>
                          <p:cTn id="46" fill="hold">
                            <p:stCondLst>
                              <p:cond delay="4800"/>
                            </p:stCondLst>
                            <p:childTnLst>
                              <p:par>
                                <p:cTn id="47" presetClass="exit" nodeType="afterEffect" presetSubtype="6" presetID="15" grpId="7" fill="hold">
                                  <p:stCondLst>
                                    <p:cond delay="0"/>
                                  </p:stCondLst>
                                  <p:iterate type="el" backwards="0">
                                    <p:tmAbs val="0"/>
                                  </p:iterate>
                                  <p:childTnLst>
                                    <p:anim calcmode="lin" valueType="num">
                                      <p:cBhvr>
                                        <p:cTn id="48" dur="800" fill="hold"/>
                                        <p:tgtEl>
                                          <p:spTgt spid="347"/>
                                        </p:tgtEl>
                                        <p:attrNameLst>
                                          <p:attrName>ppt_w</p:attrName>
                                        </p:attrNameLst>
                                      </p:cBhvr>
                                      <p:tavLst>
                                        <p:tav tm="0">
                                          <p:val>
                                            <p:strVal val="ppt_w"/>
                                          </p:val>
                                        </p:tav>
                                        <p:tav tm="100000">
                                          <p:val>
                                            <p:fltVal val="0"/>
                                          </p:val>
                                        </p:tav>
                                      </p:tavLst>
                                    </p:anim>
                                    <p:anim calcmode="lin" valueType="num">
                                      <p:cBhvr>
                                        <p:cTn id="49" dur="800" fill="hold"/>
                                        <p:tgtEl>
                                          <p:spTgt spid="347"/>
                                        </p:tgtEl>
                                        <p:attrNameLst>
                                          <p:attrName>ppt_h</p:attrName>
                                        </p:attrNameLst>
                                      </p:cBhvr>
                                      <p:tavLst>
                                        <p:tav tm="0">
                                          <p:val>
                                            <p:strVal val="ppt_h"/>
                                          </p:val>
                                        </p:tav>
                                        <p:tav tm="100000">
                                          <p:val>
                                            <p:fltVal val="0"/>
                                          </p:val>
                                        </p:tav>
                                      </p:tavLst>
                                    </p:anim>
                                    <p:anim calcmode="lin" valueType="num">
                                      <p:cBhvr>
                                        <p:cTn id="50" dur="800" fill="hold"/>
                                        <p:tgtEl>
                                          <p:spTgt spid="347"/>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51" dur="800" fill="hold"/>
                                        <p:tgtEl>
                                          <p:spTgt spid="347"/>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52" fill="hold">
                                          <p:stCondLst>
                                            <p:cond delay="799"/>
                                          </p:stCondLst>
                                        </p:cTn>
                                        <p:tgtEl>
                                          <p:spTgt spid="347"/>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41" grpId="1"/>
      <p:bldP build="whole" bldLvl="1" animBg="1" rev="0" advAuto="0" spid="347" grpId="7"/>
      <p:bldP build="whole" bldLvl="1" animBg="1" rev="0" advAuto="0" spid="342" grpId="2"/>
      <p:bldP build="whole" bldLvl="1" animBg="1" rev="0" advAuto="0" spid="344" grpId="4"/>
      <p:bldP build="whole" bldLvl="1" animBg="1" rev="0" advAuto="0" spid="345" grpId="5"/>
      <p:bldP build="whole" bldLvl="1" animBg="1" rev="0" advAuto="0" spid="346" grpId="6"/>
      <p:bldP build="whole" bldLvl="1" animBg="1" rev="0" advAuto="0" spid="343" grpId="3"/>
    </p:bldLst>
  </p:timing>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1" name="Shape 351"/>
          <p:cNvSpPr/>
          <p:nvPr>
            <p:ph type="title"/>
          </p:nvPr>
        </p:nvSpPr>
        <p:spPr>
          <a:prstGeom prst="rect">
            <a:avLst/>
          </a:prstGeom>
        </p:spPr>
        <p:txBody>
          <a:bodyPr/>
          <a:lstStyle/>
          <a:p>
            <a:pPr/>
            <a:r>
              <a:t>Cities </a:t>
            </a:r>
          </a:p>
        </p:txBody>
      </p:sp>
      <p:pic>
        <p:nvPicPr>
          <p:cNvPr id="352" name="image9.jpg"/>
          <p:cNvPicPr>
            <a:picLocks noChangeAspect="1"/>
          </p:cNvPicPr>
          <p:nvPr/>
        </p:nvPicPr>
        <p:blipFill>
          <a:blip r:embed="rId3">
            <a:extLst/>
          </a:blip>
          <a:stretch>
            <a:fillRect/>
          </a:stretch>
        </p:blipFill>
        <p:spPr>
          <a:xfrm>
            <a:off x="349034" y="1066800"/>
            <a:ext cx="8297625" cy="5463427"/>
          </a:xfrm>
          <a:prstGeom prst="rect">
            <a:avLst/>
          </a:prstGeom>
          <a:ln w="12700">
            <a:miter lim="400000"/>
          </a:ln>
        </p:spPr>
      </p:pic>
      <p:pic>
        <p:nvPicPr>
          <p:cNvPr id="353" name="image15.png"/>
          <p:cNvPicPr>
            <a:picLocks noChangeAspect="1"/>
          </p:cNvPicPr>
          <p:nvPr/>
        </p:nvPicPr>
        <p:blipFill>
          <a:blip r:embed="rId4">
            <a:extLst/>
          </a:blip>
          <a:srcRect l="7607" t="12018" r="8975" b="14392"/>
          <a:stretch>
            <a:fillRect/>
          </a:stretch>
        </p:blipFill>
        <p:spPr>
          <a:xfrm>
            <a:off x="9133113" y="1828799"/>
            <a:ext cx="1447800" cy="1471536"/>
          </a:xfrm>
          <a:prstGeom prst="rect">
            <a:avLst/>
          </a:prstGeom>
          <a:ln w="12700">
            <a:miter lim="400000"/>
          </a:ln>
        </p:spPr>
      </p:pic>
      <p:pic>
        <p:nvPicPr>
          <p:cNvPr id="354" name="image16.png"/>
          <p:cNvPicPr>
            <a:picLocks noChangeAspect="1"/>
          </p:cNvPicPr>
          <p:nvPr/>
        </p:nvPicPr>
        <p:blipFill>
          <a:blip r:embed="rId5">
            <a:extLst/>
          </a:blip>
          <a:stretch>
            <a:fillRect/>
          </a:stretch>
        </p:blipFill>
        <p:spPr>
          <a:xfrm>
            <a:off x="9144000" y="-348678"/>
            <a:ext cx="3566160" cy="2389633"/>
          </a:xfrm>
          <a:prstGeom prst="rect">
            <a:avLst/>
          </a:prstGeom>
          <a:ln w="12700">
            <a:miter lim="400000"/>
          </a:ln>
        </p:spPr>
      </p:pic>
      <p:pic>
        <p:nvPicPr>
          <p:cNvPr id="355" name="image16.png"/>
          <p:cNvPicPr>
            <a:picLocks noChangeAspect="1"/>
          </p:cNvPicPr>
          <p:nvPr/>
        </p:nvPicPr>
        <p:blipFill>
          <a:blip r:embed="rId5">
            <a:extLst/>
          </a:blip>
          <a:stretch>
            <a:fillRect/>
          </a:stretch>
        </p:blipFill>
        <p:spPr>
          <a:xfrm>
            <a:off x="10138681" y="-348678"/>
            <a:ext cx="3566161" cy="2389633"/>
          </a:xfrm>
          <a:prstGeom prst="rect">
            <a:avLst/>
          </a:prstGeom>
          <a:ln w="12700">
            <a:miter lim="400000"/>
          </a:ln>
        </p:spPr>
      </p:pic>
      <p:pic>
        <p:nvPicPr>
          <p:cNvPr id="356" name="image16.png"/>
          <p:cNvPicPr>
            <a:picLocks noChangeAspect="1"/>
          </p:cNvPicPr>
          <p:nvPr/>
        </p:nvPicPr>
        <p:blipFill>
          <a:blip r:embed="rId5">
            <a:extLst/>
          </a:blip>
          <a:stretch>
            <a:fillRect/>
          </a:stretch>
        </p:blipFill>
        <p:spPr>
          <a:xfrm>
            <a:off x="9525000" y="-357760"/>
            <a:ext cx="3566160" cy="2389634"/>
          </a:xfrm>
          <a:prstGeom prst="rect">
            <a:avLst/>
          </a:prstGeom>
          <a:ln w="12700">
            <a:miter lim="400000"/>
          </a:ln>
        </p:spPr>
      </p:pic>
      <p:pic>
        <p:nvPicPr>
          <p:cNvPr id="357" name="image16.png"/>
          <p:cNvPicPr>
            <a:picLocks noChangeAspect="1"/>
          </p:cNvPicPr>
          <p:nvPr/>
        </p:nvPicPr>
        <p:blipFill>
          <a:blip r:embed="rId5">
            <a:extLst/>
          </a:blip>
          <a:stretch>
            <a:fillRect/>
          </a:stretch>
        </p:blipFill>
        <p:spPr>
          <a:xfrm>
            <a:off x="9792514" y="-400256"/>
            <a:ext cx="3566161" cy="2389633"/>
          </a:xfrm>
          <a:prstGeom prst="rect">
            <a:avLst/>
          </a:prstGeom>
          <a:ln w="12700">
            <a:miter lim="400000"/>
          </a:ln>
        </p:spPr>
      </p:pic>
      <p:grpSp>
        <p:nvGrpSpPr>
          <p:cNvPr id="360" name="Group 360"/>
          <p:cNvGrpSpPr/>
          <p:nvPr/>
        </p:nvGrpSpPr>
        <p:grpSpPr>
          <a:xfrm>
            <a:off x="3520316" y="1591978"/>
            <a:ext cx="2199828" cy="434514"/>
            <a:chOff x="0" y="0"/>
            <a:chExt cx="2199827" cy="434513"/>
          </a:xfrm>
        </p:grpSpPr>
        <p:pic>
          <p:nvPicPr>
            <p:cNvPr id="358" name="image11.png"/>
            <p:cNvPicPr>
              <a:picLocks noChangeAspect="1"/>
            </p:cNvPicPr>
            <p:nvPr/>
          </p:nvPicPr>
          <p:blipFill>
            <a:blip r:embed="rId6">
              <a:extLst/>
            </a:blip>
            <a:stretch>
              <a:fillRect/>
            </a:stretch>
          </p:blipFill>
          <p:spPr>
            <a:xfrm rot="21183745">
              <a:off x="20666" y="56394"/>
              <a:ext cx="307737" cy="360856"/>
            </a:xfrm>
            <a:prstGeom prst="rect">
              <a:avLst/>
            </a:prstGeom>
            <a:ln w="12700" cap="flat">
              <a:noFill/>
              <a:miter lim="400000"/>
            </a:ln>
            <a:effectLst/>
          </p:spPr>
        </p:pic>
        <p:pic>
          <p:nvPicPr>
            <p:cNvPr id="359" name="image12.png"/>
            <p:cNvPicPr>
              <a:picLocks noChangeAspect="1"/>
            </p:cNvPicPr>
            <p:nvPr/>
          </p:nvPicPr>
          <p:blipFill>
            <a:blip r:embed="rId7">
              <a:extLst/>
            </a:blip>
            <a:stretch>
              <a:fillRect/>
            </a:stretch>
          </p:blipFill>
          <p:spPr>
            <a:xfrm>
              <a:off x="1862643" y="0"/>
              <a:ext cx="337184" cy="395387"/>
            </a:xfrm>
            <a:prstGeom prst="rect">
              <a:avLst/>
            </a:prstGeom>
            <a:ln w="12700" cap="flat">
              <a:noFill/>
              <a:miter lim="400000"/>
            </a:ln>
            <a:effectLst/>
          </p:spPr>
        </p:pic>
      </p:grpSp>
      <p:pic>
        <p:nvPicPr>
          <p:cNvPr id="361" name="image13.png"/>
          <p:cNvPicPr>
            <a:picLocks noChangeAspect="1"/>
          </p:cNvPicPr>
          <p:nvPr/>
        </p:nvPicPr>
        <p:blipFill>
          <a:blip r:embed="rId8">
            <a:extLst/>
          </a:blip>
          <a:srcRect l="7607" t="12018" r="8975" b="14392"/>
          <a:stretch>
            <a:fillRect/>
          </a:stretch>
        </p:blipFill>
        <p:spPr>
          <a:xfrm>
            <a:off x="3578592" y="2031873"/>
            <a:ext cx="310786" cy="315881"/>
          </a:xfrm>
          <a:prstGeom prst="rect">
            <a:avLst/>
          </a:prstGeom>
          <a:ln w="12700">
            <a:miter lim="400000"/>
          </a:ln>
        </p:spPr>
      </p:pic>
      <p:pic>
        <p:nvPicPr>
          <p:cNvPr id="362" name="image14.png"/>
          <p:cNvPicPr>
            <a:picLocks noChangeAspect="1"/>
          </p:cNvPicPr>
          <p:nvPr/>
        </p:nvPicPr>
        <p:blipFill>
          <a:blip r:embed="rId9">
            <a:extLst/>
          </a:blip>
          <a:srcRect l="7607" t="12018" r="8975" b="14392"/>
          <a:stretch>
            <a:fillRect/>
          </a:stretch>
        </p:blipFill>
        <p:spPr>
          <a:xfrm>
            <a:off x="5256195" y="1950396"/>
            <a:ext cx="330192" cy="335605"/>
          </a:xfrm>
          <a:prstGeom prst="rect">
            <a:avLst/>
          </a:prstGeom>
          <a:ln w="12700">
            <a:miter lim="400000"/>
          </a:ln>
        </p:spPr>
      </p:pic>
      <p:pic>
        <p:nvPicPr>
          <p:cNvPr id="363" name="image14.png"/>
          <p:cNvPicPr>
            <a:picLocks noChangeAspect="1"/>
          </p:cNvPicPr>
          <p:nvPr/>
        </p:nvPicPr>
        <p:blipFill>
          <a:blip r:embed="rId9">
            <a:extLst/>
          </a:blip>
          <a:srcRect l="7607" t="12018" r="8975" b="14392"/>
          <a:stretch>
            <a:fillRect/>
          </a:stretch>
        </p:blipFill>
        <p:spPr>
          <a:xfrm>
            <a:off x="6662994" y="1988496"/>
            <a:ext cx="330192" cy="335605"/>
          </a:xfrm>
          <a:prstGeom prst="rect">
            <a:avLst/>
          </a:prstGeom>
          <a:ln w="12700">
            <a:miter lim="400000"/>
          </a:ln>
        </p:spPr>
      </p:pic>
      <p:pic>
        <p:nvPicPr>
          <p:cNvPr id="364" name="image49.png"/>
          <p:cNvPicPr>
            <a:picLocks noChangeAspect="1"/>
          </p:cNvPicPr>
          <p:nvPr/>
        </p:nvPicPr>
        <p:blipFill>
          <a:blip r:embed="rId10">
            <a:extLst/>
          </a:blip>
          <a:stretch>
            <a:fillRect/>
          </a:stretch>
        </p:blipFill>
        <p:spPr>
          <a:xfrm>
            <a:off x="4038600" y="2893483"/>
            <a:ext cx="2330292" cy="2667001"/>
          </a:xfrm>
          <a:prstGeom prst="rect">
            <a:avLst/>
          </a:prstGeom>
          <a:ln w="12700">
            <a:miter lim="400000"/>
          </a:ln>
        </p:spPr>
      </p:pic>
      <p:grpSp>
        <p:nvGrpSpPr>
          <p:cNvPr id="367" name="Group 367"/>
          <p:cNvGrpSpPr/>
          <p:nvPr/>
        </p:nvGrpSpPr>
        <p:grpSpPr>
          <a:xfrm>
            <a:off x="3847932" y="5389917"/>
            <a:ext cx="4757283" cy="1143001"/>
            <a:chOff x="0" y="0"/>
            <a:chExt cx="4757282" cy="1143000"/>
          </a:xfrm>
        </p:grpSpPr>
        <p:sp>
          <p:nvSpPr>
            <p:cNvPr id="365" name="Shape 365"/>
            <p:cNvSpPr/>
            <p:nvPr/>
          </p:nvSpPr>
          <p:spPr>
            <a:xfrm>
              <a:off x="-1" y="0"/>
              <a:ext cx="4757284" cy="1143000"/>
            </a:xfrm>
            <a:prstGeom prst="rect">
              <a:avLst/>
            </a:prstGeom>
            <a:solidFill>
              <a:srgbClr val="3792AA"/>
            </a:solidFill>
            <a:ln w="12700" cap="flat">
              <a:noFill/>
              <a:miter lim="400000"/>
            </a:ln>
            <a:effectLst/>
          </p:spPr>
          <p:txBody>
            <a:bodyPr wrap="square" lIns="45719" tIns="45719" rIns="45719" bIns="45719" numCol="1" anchor="ctr">
              <a:noAutofit/>
            </a:bodyPr>
            <a:lstStyle/>
            <a:p>
              <a:pPr algn="ctr">
                <a:defRPr sz="3200">
                  <a:solidFill>
                    <a:srgbClr val="FFD25D"/>
                  </a:solidFill>
                  <a:latin typeface="Gill Sans UltraBold"/>
                  <a:ea typeface="Gill Sans UltraBold"/>
                  <a:cs typeface="Gill Sans UltraBold"/>
                  <a:sym typeface="Gill Sans UltraBold"/>
                </a:defRPr>
              </a:pPr>
            </a:p>
          </p:txBody>
        </p:sp>
        <p:sp>
          <p:nvSpPr>
            <p:cNvPr id="366" name="Shape 366"/>
            <p:cNvSpPr/>
            <p:nvPr/>
          </p:nvSpPr>
          <p:spPr>
            <a:xfrm>
              <a:off x="-1" y="17780"/>
              <a:ext cx="4757284" cy="11074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3200">
                  <a:solidFill>
                    <a:srgbClr val="FFD25D"/>
                  </a:solidFill>
                  <a:latin typeface="Gill Sans UltraBold"/>
                  <a:ea typeface="Gill Sans UltraBold"/>
                  <a:cs typeface="Gill Sans UltraBold"/>
                  <a:sym typeface="Gill Sans UltraBold"/>
                </a:defRPr>
              </a:lvl1pPr>
            </a:lstStyle>
            <a:p>
              <a:pPr/>
              <a:r>
                <a:t>Stop sewage from entering streams</a:t>
              </a:r>
            </a:p>
          </p:txBody>
        </p:sp>
      </p:gr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accel="50000" decel="50000" fill="hold">
                                  <p:stCondLst>
                                    <p:cond delay="0"/>
                                  </p:stCondLst>
                                  <p:childTnLst>
                                    <p:animMotion path="M 0.000000 0.000000 L 0.000000 0.000230 C -0.001650 0.000345 -0.003255 0.000288 -0.004839 0.000375 C -0.006422 0.000462 -0.007985 0.000695 -0.009550 0.001390 C -0.010330 0.001620 -0.010980 0.002372 -0.011630 0.003212 C -0.012280 0.004052 -0.012930 0.004980 -0.013710 0.005560 C -0.014320 0.005905 -0.014973 0.006135 -0.015667 0.006337 C -0.016363 0.006540 -0.017100 0.006715 -0.017880 0.006950 C -0.018400 0.007410 -0.018877 0.007930 -0.019376 0.008421 C -0.019875 0.008913 -0.020395 0.009375 -0.021000 0.009720 C -0.021955 0.010300 -0.023040 0.010532 -0.024104 0.010851 C -0.025167 0.011170 -0.026210 0.011575 -0.027080 0.012500 C -0.027600 0.012965 -0.028120 0.013428 -0.028640 0.013890 C -0.029160 0.014353 -0.029680 0.014815 -0.030200 0.015280 C -0.030725 0.015510 -0.031290 0.015683 -0.031832 0.015885 C -0.032375 0.016087 -0.032895 0.016320 -0.033330 0.016670 C -0.034285 0.017015 -0.035197 0.017478 -0.036066 0.017999 C -0.036935 0.018520 -0.037760 0.019100 -0.038540 0.019680 C -0.040360 0.020720 -0.042140 0.021760 -0.043876 0.022859 C -0.045613 0.023957 -0.047305 0.025115 -0.048950 0.026390 C -0.050860 0.027780 -0.052430 0.029630 -0.054160 0.030560 C -0.056250 0.031710 -0.058500 0.031950 -0.060410 0.033330 C -0.061365 0.033795 -0.062235 0.034490 -0.063082 0.035242 C -0.063930 0.035995 -0.064755 0.036805 -0.065620 0.037500 C -0.067360 0.038660 -0.069270 0.039120 -0.071000 0.040280 C -0.072390 0.041200 -0.073610 0.042130 -0.075170 0.043290 C -0.075780 0.043405 -0.076475 0.043462 -0.077191 0.043607 C -0.077908 0.043752 -0.078645 0.043985 -0.079340 0.044450 C -0.083070 0.046415 -0.084545 0.047630 -0.085760 0.048614 C -0.086975 0.049597 -0.087930 0.050350 -0.090620 0.051390 C -0.092010 0.051855 -0.094092 0.052550 -0.095828 0.053158 C -0.097563 0.053765 -0.098950 0.054285 -0.098950 0.054400 C -0.099475 0.054745 -0.099998 0.055207 -0.100519 0.055671 C -0.101040 0.056135 -0.101560 0.056600 -0.102080 0.056950 C -0.103120 0.057525 -0.104162 0.057987 -0.105205 0.058421 C -0.106247 0.058855 -0.107290 0.059260 -0.108330 0.059720 L -0.111450 0.061110 C -0.111975 0.061345 -0.112540 0.061520 -0.113082 0.061723 C -0.113625 0.061925 -0.114145 0.062155 -0.114580 0.062500 C -0.115710 0.063080 -0.117185 0.063833 -0.118681 0.064585 C -0.120177 0.065338 -0.121695 0.066090 -0.122910 0.066670 C -0.124300 0.067130 -0.125733 0.067420 -0.127144 0.067797 C -0.128555 0.068175 -0.129945 0.068640 -0.131250 0.069450 C -0.132115 0.069910 -0.132982 0.070430 -0.133850 0.070921 C -0.134717 0.071413 -0.135585 0.071875 -0.136450 0.072220 C -0.138015 0.072570 -0.139623 0.072803 -0.141229 0.073005 C -0.142835 0.073207 -0.144440 0.073380 -0.146000 0.073610 C -0.147305 0.074075 -0.148652 0.074538 -0.150020 0.075000 C -0.151387 0.075463 -0.152775 0.075925 -0.154160 0.076390 C -0.155030 0.076620 -0.155942 0.076792 -0.156833 0.076995 C -0.157723 0.077198 -0.158590 0.077430 -0.159370 0.077780 C -0.162150 0.078590 -0.162455 0.078995 -0.162954 0.079342 C -0.163452 0.079690 -0.164145 0.079980 -0.167700 0.080560 C -0.169785 0.080790 -0.171870 0.081020 -0.173954 0.081251 C -0.176037 0.081482 -0.178120 0.081715 -0.180200 0.081950 C -0.180985 0.081830 -0.187800 0.081830 -0.195591 0.081513 C -0.203382 0.081195 -0.212150 0.080560 -0.216840 0.079170 C -0.218920 0.078470 -0.220830 0.077080 -0.222910 0.076390 C -0.227080 0.075000 -0.229160 0.074310 -0.233330 0.072220 C -0.234200 0.071760 -0.235068 0.071182 -0.235935 0.070662 C -0.236802 0.070142 -0.237670 0.069680 -0.238540 0.069450 C -0.240100 0.068985 -0.241662 0.068752 -0.243225 0.068579 C -0.244787 0.068405 -0.246350 0.068290 -0.247910 0.068060 L -0.254160 0.065280 C -0.254680 0.065050 -0.255245 0.064875 -0.255789 0.064671 C -0.256332 0.064467 -0.256855 0.064235 -0.257290 0.063890 C -0.257810 0.063425 -0.258330 0.062848 -0.258850 0.062328 C -0.259370 0.061808 -0.259890 0.061345 -0.260410 0.061110 C -0.261280 0.060650 -0.262192 0.060420 -0.263082 0.060246 C -0.263972 0.060073 -0.264840 0.059955 -0.265620 0.059720 C -0.269095 0.058565 -0.269007 0.058045 -0.269549 0.057554 C -0.270090 0.057062 -0.271260 0.056600 -0.277250 0.055560 L -0.284550 0.054170 C -0.289320 0.051505 -0.289492 0.051215 -0.290056 0.051215 C -0.290620 0.051215 -0.291575 0.051505 -0.297910 0.050000 C -0.298520 0.049770 -0.299043 0.049480 -0.299543 0.049219 C -0.300043 0.048957 -0.300520 0.048725 -0.301040 0.048610 C -0.302950 0.048030 -0.304902 0.047568 -0.306834 0.047134 C -0.308765 0.046700 -0.310675 0.046295 -0.312500 0.045830 C -0.313105 0.045600 -0.313625 0.045313 -0.314124 0.045054 C -0.314622 0.044795 -0.315100 0.044565 -0.315620 0.044450 C -0.317010 0.043985 -0.318442 0.043638 -0.319853 0.043233 C -0.321262 0.042828 -0.322650 0.042365 -0.323950 0.041670 C -0.327770 0.039935 -0.327337 0.040107 -0.327079 0.040309 C -0.326820 0.040510 -0.326735 0.040740 -0.331250 0.039120 C -0.331855 0.038890 -0.332375 0.038542 -0.332874 0.038224 C -0.333372 0.037905 -0.333850 0.037615 -0.334370 0.037500 C -0.335760 0.037040 -0.337150 0.036577 -0.338561 0.036114 C -0.339973 0.035650 -0.341405 0.035185 -0.342880 0.034720 C -0.343485 0.034490 -0.344135 0.034203 -0.344830 0.033943 C -0.345525 0.033683 -0.346265 0.033450 -0.347050 0.033330 C -0.348610 0.032870 -0.350520 0.032410 -0.352080 0.031950 C -0.353640 0.031480 -0.355030 0.031020 -0.356250 0.030560 C -0.357460 0.030090 -0.358330 0.029630 -0.359370 0.029400 C -0.360935 0.028935 -0.362498 0.028702 -0.364060 0.028500 C -0.365623 0.028297 -0.367185 0.028125 -0.368750 0.027780 C -0.376560 0.025000 -0.371180 0.026620 -0.383330 0.025000 C -0.386630 0.024540 -0.389750 0.024080 -0.392700 0.023840 C -0.393655 0.023495 -0.394525 0.023147 -0.395372 0.022857 C -0.396220 0.022567 -0.397045 0.022335 -0.397910 0.022220 C -0.400515 0.021990 -0.403120 0.021760 -0.405725 0.021529 C -0.408330 0.021298 -0.410935 0.021065 -0.413540 0.020830 C -0.442880 0.012960 -0.418400 0.018980 -0.492880 0.020830 C -0.528120 0.021760 -0.531590 0.021990 -0.562500 0.023840 C -0.563885 0.024190 -0.565318 0.024480 -0.566750 0.024856 C -0.568182 0.025232 -0.569615 0.025695 -0.571000 0.026390 C -0.571525 0.026620 -0.572002 0.026853 -0.572479 0.027085 C -0.572955 0.027318 -0.573430 0.027550 -0.573950 0.027780 C -0.577600 0.028820 -0.578730 0.028935 -0.579685 0.029080 C -0.580640 0.029225 -0.581420 0.029400 -0.584370 0.030560 C -0.585500 0.030905 -0.586630 0.031135 -0.587694 0.031510 C -0.588758 0.031885 -0.589755 0.032405 -0.590620 0.033330 C -0.591140 0.033795 -0.591705 0.034200 -0.592249 0.034634 C -0.592793 0.035068 -0.593315 0.035530 -0.593750 0.036110 C -0.594355 0.036690 -0.594832 0.037443 -0.595310 0.038195 C -0.595788 0.038948 -0.596265 0.039700 -0.596870 0.040280 C -0.606420 0.048610 -0.593400 0.033330 -0.603300 0.044450 C -0.604340 0.045600 -0.605030 0.047450 -0.606250 0.048610 C -0.606770 0.048960 -0.607333 0.049135 -0.607874 0.049309 C -0.608415 0.049482 -0.608935 0.049655 -0.609370 0.050000 C -0.609980 0.050350 -0.610500 0.050812 -0.610999 0.051304 C -0.611498 0.051795 -0.611975 0.052315 -0.612500 0.052780 C -0.613020 0.053010 -0.613583 0.053183 -0.614124 0.053385 C -0.614665 0.053588 -0.615185 0.053820 -0.615620 0.054170 C -0.616230 0.054515 -0.616750 0.055035 -0.617249 0.055556 C -0.617748 0.056078 -0.618225 0.056600 -0.618750 0.056950 C -0.623350 0.059145 -0.627645 0.059955 -0.632027 0.060331 C -0.636410 0.060707 -0.640880 0.060650 -0.645830 0.061110 C -0.650515 0.060880 -0.655245 0.060707 -0.659954 0.060505 C -0.664663 0.060303 -0.669350 0.060070 -0.673950 0.059720 C -0.675080 0.059605 -0.676123 0.059257 -0.677143 0.058939 C -0.678163 0.058620 -0.679160 0.058330 -0.680200 0.058330 C -0.683500 0.057870 -0.686800 0.057640 -0.690100 0.057467 C -0.693400 0.057295 -0.696700 0.057180 -0.700000 0.056950 C -0.705205 0.057180 -0.710455 0.057295 -0.715685 0.057467 C -0.720915 0.057640 -0.726125 0.057870 -0.731250 0.058330 C -0.731855 0.058330 -0.732418 0.058505 -0.732937 0.058766 C -0.733457 0.059027 -0.733935 0.059375 -0.734370 0.059720 C -0.735240 0.060185 -0.736803 0.061633 -0.738278 0.063109 C -0.739753 0.064585 -0.741140 0.066090 -0.741660 0.066670 C -0.743750 0.068520 -0.745830 0.070370 -0.747910 0.072220 C -0.748950 0.073150 -0.750000 0.074310 -0.751040 0.075000 L -0.754160 0.076390 C -0.756160 0.080210 -0.756160 0.080558 -0.756311 0.080471 C -0.756463 0.080385 -0.756765 0.079865 -0.759370 0.081950 C -0.760500 0.082760 -0.761497 0.083858 -0.762495 0.084898 C -0.763493 0.085938 -0.764490 0.086920 -0.765620 0.087500 L -0.771870 0.090280 C -0.772390 0.090510 -0.772910 0.090740 -0.773431 0.090971 C -0.773952 0.091202 -0.774475 0.091435 -0.775000 0.091670 C -0.775695 0.091900 -0.776432 0.092073 -0.777147 0.092275 C -0.777862 0.092478 -0.778555 0.092710 -0.779160 0.093060 C -0.780290 0.093405 -0.781332 0.093868 -0.782353 0.094359 C -0.783373 0.094850 -0.784370 0.095370 -0.785410 0.095830 C -0.786105 0.096065 -0.786842 0.096240 -0.787559 0.096442 C -0.788275 0.096645 -0.788970 0.096875 -0.789580 0.097220 C -0.790360 0.097570 -0.791055 0.098035 -0.791729 0.098528 C -0.792403 0.099020 -0.793055 0.099540 -0.793750 0.100000 C -0.794445 0.100230 -0.795183 0.100405 -0.795898 0.100609 C -0.796613 0.100812 -0.797305 0.101045 -0.797910 0.101390 C -0.798865 0.101735 -0.799778 0.102140 -0.800646 0.102604 C -0.801515 0.103068 -0.802340 0.103590 -0.803120 0.104170 C -0.803730 0.104515 -0.804250 0.105035 -0.804749 0.105556 C -0.805248 0.106078 -0.805725 0.106600 -0.806250 0.106950 C -0.807810 0.107525 -0.809415 0.107930 -0.811021 0.108335 C -0.812627 0.108740 -0.814235 0.109145 -0.815800 0.109720 C -0.816490 0.109835 -0.817183 0.110010 -0.817855 0.110243 C -0.818527 0.110475 -0.819180 0.110765 -0.819790 0.111110 C -0.820395 0.111225 -0.820960 0.111400 -0.821481 0.111632 C -0.822002 0.111865 -0.822480 0.112155 -0.822910 0.112500 C -0.823520 0.112850 -0.824043 0.113370 -0.824543 0.113890 C -0.825043 0.114410 -0.825520 0.114930 -0.826040 0.115280 C -0.826905 0.115625 -0.827772 0.115855 -0.828662 0.116057 C -0.829553 0.116260 -0.830465 0.116435 -0.831420 0.116670 C -0.835760 0.119560 -0.835543 0.119560 -0.835499 0.119358 C -0.835455 0.119155 -0.835585 0.118750 -0.840620 0.120830 C -0.842530 0.121530 -0.844090 0.122690 -0.846000 0.123610 C -0.847910 0.124540 -0.850170 0.125230 -0.852080 0.126390 C -0.852950 0.126855 -0.853862 0.127260 -0.854753 0.127694 C -0.855642 0.128128 -0.856510 0.128590 -0.857290 0.129170 C -0.858070 0.129515 -0.858765 0.129977 -0.859438 0.130470 C -0.860110 0.130963 -0.860760 0.131485 -0.861450 0.131950 C -0.862495 0.132410 -0.863537 0.132873 -0.864579 0.133335 C -0.865620 0.133797 -0.866660 0.134260 -0.867700 0.134720 L -0.870830 0.136110 C -0.871350 0.136345 -0.871870 0.136577 -0.872390 0.136809 C -0.872910 0.137040 -0.873430 0.137270 -0.873950 0.137500 C -0.874905 0.137730 -0.875818 0.137905 -0.876686 0.138109 C -0.877555 0.138313 -0.878380 0.138545 -0.879160 0.138890 C -0.884370 0.140510 -0.882418 0.140220 -0.881311 0.140017 C -0.880205 0.139815 -0.879945 0.139700 -0.888540 0.141670 C -0.894270 0.141435 -0.900043 0.141260 -0.905793 0.141058 C -0.911543 0.140855 -0.917270 0.140625 -0.922910 0.140280 C -0.923520 0.140165 -0.924042 0.139875 -0.924542 0.139585 C -0.925042 0.139295 -0.925520 0.139005 -0.926040 0.138890 C -0.928470 0.138200 -0.931070 0.137960 -0.933330 0.137500 C -0.951730 0.133570 -0.939750 0.135420 -0.956250 0.133330 C -0.956420 0.133215 -0.959327 0.132175 -0.962431 0.131164 C -0.965535 0.130153 -0.968835 0.129170 -0.969790 0.129170 C -0.984720 0.128240 -0.999650 0.128010 -1.014580 0.127780 C -1.027770 0.127550 -1.040970 0.127780 -1.054160 0.127780 L -1.058330 0.126390" origin="layout" pathEditMode="relative">
                                      <p:cBhvr>
                                        <p:cTn id="6" dur="4000" fill="hold"/>
                                        <p:tgtEl>
                                          <p:spTgt spid="354"/>
                                        </p:tgtEl>
                                        <p:attrNameLst>
                                          <p:attrName>ppt_x</p:attrName>
                                          <p:attrName>ppt_y</p:attrName>
                                        </p:attrNameLst>
                                      </p:cBhvr>
                                    </p:animMotion>
                                  </p:childTnLst>
                                </p:cTn>
                              </p:par>
                            </p:childTnLst>
                          </p:cTn>
                        </p:par>
                        <p:par>
                          <p:cTn id="7" fill="hold">
                            <p:stCondLst>
                              <p:cond delay="0"/>
                            </p:stCondLst>
                            <p:childTnLst>
                              <p:par>
                                <p:cTn id="8" presetClass="path" nodeType="withEffect" presetSubtype="0" presetID="-1" grpId="2" accel="50000" decel="50000" fill="hold">
                                  <p:stCondLst>
                                    <p:cond delay="0"/>
                                  </p:stCondLst>
                                  <p:childTnLst>
                                    <p:animMotion path="M 0.000000 0.000000 L 0.000000 0.000230 C -0.000350 0.019910 -0.000180 0.039810 -0.001040 0.059720 C -0.001390 0.067360 -0.004690 0.074770 -0.006250 0.081940 C -0.006770 0.083795 -0.006987 0.085938 -0.007226 0.088108 C -0.007465 0.090277 -0.007725 0.092475 -0.008330 0.094440 C -0.008940 0.096180 -0.009895 0.097743 -0.010871 0.099305 C -0.011848 0.100867 -0.012845 0.102430 -0.013540 0.104170 C -0.014235 0.105675 -0.014758 0.107295 -0.015236 0.108944 C -0.015715 0.110592 -0.016150 0.112270 -0.016670 0.113890 C -0.017365 0.115740 -0.018060 0.117593 -0.018754 0.119445 C -0.019448 0.121298 -0.020140 0.123150 -0.020830 0.125000 C -0.021525 0.126390 -0.022265 0.127720 -0.022983 0.129079 C -0.023700 0.130438 -0.024395 0.131825 -0.025000 0.133330 C -0.025610 0.134605 -0.026130 0.135995 -0.026629 0.137414 C -0.027128 0.138832 -0.027605 0.140280 -0.028130 0.141670 C -0.028825 0.143055 -0.029563 0.144385 -0.030278 0.145745 C -0.030993 0.147105 -0.031685 0.148495 -0.032290 0.150000 C -0.036460 0.158565 -0.036070 0.157927 -0.035614 0.157030 C -0.035158 0.156133 -0.034635 0.154975 -0.038540 0.162500 C -0.038975 0.163080 -0.039323 0.163775 -0.039649 0.164499 C -0.039975 0.165223 -0.040280 0.165975 -0.040630 0.166670 C -0.041150 0.167480 -0.041713 0.168290 -0.042254 0.169158 C -0.042795 0.170025 -0.043315 0.170950 -0.043750 0.171990 C -0.044185 0.172570 -0.044490 0.173323 -0.044794 0.174075 C -0.045098 0.174828 -0.045400 0.175580 -0.045830 0.176160 C -0.046785 0.177315 -0.047873 0.178240 -0.048959 0.179136 C -0.050045 0.180033 -0.051130 0.180900 -0.052080 0.181940 C -0.053470 0.183330 -0.054772 0.185010 -0.056119 0.186545 C -0.057465 0.188080 -0.058855 0.189470 -0.060420 0.190280 C -0.062070 0.190975 -0.063373 0.191495 -0.064653 0.192101 C -0.065933 0.192708 -0.067190 0.193400 -0.068750 0.194440 C -0.070225 0.195250 -0.071700 0.196003 -0.073110 0.196871 C -0.074520 0.197740 -0.075865 0.198725 -0.077080 0.200000 C -0.077775 0.200695 -0.078470 0.201448 -0.079165 0.202171 C -0.079860 0.202895 -0.080555 0.203590 -0.081250 0.204170 C -0.083855 0.205790 -0.085505 0.206368 -0.087111 0.206771 C -0.088718 0.207175 -0.090280 0.207405 -0.092710 0.208330 C -0.099220 0.210645 -0.099133 0.210935 -0.099024 0.211023 C -0.098915 0.211110 -0.098785 0.210995 -0.105210 0.212500 C -0.105905 0.212965 -0.106600 0.213542 -0.107295 0.214063 C -0.107990 0.214583 -0.108685 0.215045 -0.109380 0.215280 C -0.111115 0.215740 -0.112893 0.215913 -0.114649 0.216058 C -0.116405 0.216203 -0.118140 0.216320 -0.119790 0.216670 C -0.120920 0.216785 -0.121962 0.217015 -0.122982 0.217275 C -0.124002 0.217535 -0.125000 0.217825 -0.126040 0.218060 L -0.185420 0.216670 C -0.190715 0.216435 -0.197398 0.215682 -0.203973 0.214844 C -0.210547 0.214005 -0.217015 0.213080 -0.221880 0.212500 L -0.232290 0.211110 C -0.245490 0.209260 -0.241670 0.209950 -0.254170 0.208330 C -0.257470 0.207870 -0.260590 0.207410 -0.263540 0.206940 C -0.271010 0.205560 -0.278300 0.204630 -0.285420 0.202780 C -0.287150 0.202310 -0.288890 0.201620 -0.290630 0.201390 C -0.292190 0.201040 -0.293795 0.200807 -0.295379 0.200605 C -0.296963 0.200403 -0.298525 0.200230 -0.300000 0.200000 C -0.300955 0.199770 -0.301868 0.199538 -0.302736 0.199305 C -0.303605 0.199072 -0.304430 0.198840 -0.305210 0.198610 C -0.306430 0.198150 -0.307290 0.197450 -0.308330 0.197220 C -0.311460 0.196530 -0.314580 0.196300 -0.317710 0.195830 C -0.325870 0.192130 -0.317020 0.195600 -0.334380 0.193060 C -0.335940 0.192820 -0.337150 0.191900 -0.338540 0.191670 C -0.339585 0.191320 -0.340670 0.191088 -0.341732 0.190885 C -0.342795 0.190683 -0.343835 0.190510 -0.344790 0.190280 C -0.345575 0.190045 -0.346270 0.189755 -0.346942 0.189495 C -0.347615 0.189235 -0.348265 0.189005 -0.348960 0.188890 C -0.352260 0.187965 -0.354647 0.187503 -0.357100 0.187155 C -0.359552 0.186807 -0.362070 0.186575 -0.365630 0.186110 C -0.368405 0.184835 -0.368753 0.184603 -0.369404 0.184457 C -0.370055 0.184313 -0.371010 0.184255 -0.375000 0.183330 C -0.380905 0.181825 -0.380645 0.181595 -0.381513 0.181510 C -0.382380 0.181425 -0.384375 0.181485 -0.394790 0.180560 C -0.398090 0.178935 -0.398350 0.178702 -0.399218 0.178645 C -0.400085 0.178588 -0.401560 0.178705 -0.407290 0.177780 C -0.408420 0.177430 -0.409505 0.177140 -0.410546 0.176880 C -0.411588 0.176620 -0.412585 0.176390 -0.413540 0.176160 C -0.414325 0.175925 -0.415020 0.175635 -0.415692 0.175375 C -0.416365 0.175115 -0.417015 0.174885 -0.417710 0.174770 C -0.419620 0.174420 -0.421530 0.174187 -0.423440 0.173985 C -0.425350 0.173783 -0.427260 0.173610 -0.429170 0.173380 C -0.430905 0.172915 -0.432640 0.172335 -0.434375 0.171814 C -0.436110 0.171293 -0.437845 0.170830 -0.439580 0.170600 C -0.442795 0.170020 -0.445270 0.169673 -0.447658 0.169326 C -0.450045 0.168980 -0.452345 0.168635 -0.455210 0.168060 C -0.457990 0.167245 -0.458685 0.166955 -0.459249 0.166666 C -0.459813 0.166378 -0.460245 0.166090 -0.462500 0.165280 C -0.467020 0.163430 -0.467190 0.163890 -0.471880 0.162500 C -0.473440 0.162040 -0.474650 0.161340 -0.476040 0.161110 C -0.478040 0.160530 -0.479778 0.160183 -0.481449 0.159806 C -0.483120 0.159430 -0.484725 0.159025 -0.486460 0.158330 C -0.488370 0.157410 -0.489930 0.156020 -0.491670 0.155560 C -0.495140 0.154630 -0.498790 0.154630 -0.502080 0.154170 C -0.503035 0.153935 -0.503905 0.153645 -0.504753 0.153385 C -0.505600 0.153125 -0.506425 0.152895 -0.507290 0.152780 C -0.510935 0.151855 -0.512455 0.151508 -0.513996 0.151218 C -0.515537 0.150927 -0.517100 0.150695 -0.520830 0.150000 C -0.521960 0.149770 -0.523047 0.149537 -0.524090 0.149305 C -0.525132 0.149072 -0.526130 0.148840 -0.527080 0.148610 C -0.528385 0.148145 -0.529603 0.147508 -0.530798 0.146958 C -0.531992 0.146407 -0.533165 0.145945 -0.534380 0.145830 C -0.539580 0.144680 -0.544970 0.144910 -0.550000 0.144440 C -0.582990 0.140970 -0.542710 0.144910 -0.570830 0.141670 C -0.584030 0.140050 -0.592540 0.139810 -0.606250 0.138890 C -0.647050 0.135880 -0.600520 0.138660 -0.664580 0.136110 L -0.692710 0.134720 L -0.759380 0.133330 L -0.776040 0.131940 C -0.781080 0.131480 -0.785770 0.130560 -0.790630 0.130560 C -0.798440 0.130560 -0.805900 0.131480 -0.813540 0.131940 C -0.814585 0.132175 -0.816147 0.132465 -0.817710 0.132899 C -0.819272 0.133332 -0.820835 0.133910 -0.821880 0.134720 C -0.825525 0.137035 -0.825220 0.137325 -0.825068 0.137413 C -0.824915 0.137500 -0.824915 0.137385 -0.829170 0.138890 C -0.832295 0.141550 -0.832295 0.141723 -0.832685 0.141665 C -0.833075 0.141608 -0.833855 0.141320 -0.838540 0.143060 C -0.839495 0.143290 -0.840365 0.143753 -0.841213 0.144272 C -0.842060 0.144793 -0.842885 0.145370 -0.843750 0.145830 C -0.845140 0.146295 -0.846615 0.146528 -0.848046 0.146875 C -0.849477 0.147222 -0.850865 0.147685 -0.852080 0.148610 C -0.853645 0.149535 -0.855165 0.150578 -0.856706 0.151563 C -0.858248 0.152548 -0.859810 0.153475 -0.861460 0.154170 C -0.862330 0.154400 -0.863198 0.154630 -0.864065 0.154861 C -0.864932 0.155092 -0.865800 0.155325 -0.866670 0.155560 C -0.867365 0.156020 -0.868060 0.156540 -0.868754 0.157031 C -0.869448 0.157523 -0.870140 0.157985 -0.870830 0.158330 C -0.871700 0.158680 -0.872613 0.158855 -0.873503 0.159029 C -0.874393 0.159202 -0.875260 0.159375 -0.876040 0.159720 C -0.876825 0.159835 -0.877520 0.160068 -0.878193 0.160329 C -0.878865 0.160590 -0.879515 0.160880 -0.880210 0.161110 C -0.881250 0.161340 -0.882335 0.161515 -0.883399 0.161719 C -0.884463 0.161923 -0.885505 0.162155 -0.886460 0.162500 C -0.888285 0.163080 -0.890065 0.163717 -0.891801 0.164413 C -0.893538 0.165108 -0.895230 0.165860 -0.896880 0.166670 C -0.898005 0.167015 -0.899045 0.167478 -0.900065 0.167940 C -0.901085 0.168403 -0.902085 0.168865 -0.903130 0.169210 C -0.904865 0.169560 -0.906600 0.169793 -0.908335 0.169995 C -0.910070 0.170198 -0.911805 0.170370 -0.913540 0.170600 C -0.915970 0.170830 -0.918445 0.171005 -0.920899 0.171209 C -0.923353 0.171412 -0.925785 0.171645 -0.928130 0.171990 C -0.929950 0.172105 -0.932553 0.172453 -0.934700 0.172800 C -0.936847 0.173148 -0.938540 0.173495 -0.938540 0.173610 L -0.942710 0.169210" origin="layout" pathEditMode="relative">
                                      <p:cBhvr>
                                        <p:cTn id="9" dur="4250" fill="hold"/>
                                        <p:tgtEl>
                                          <p:spTgt spid="355"/>
                                        </p:tgtEl>
                                        <p:attrNameLst>
                                          <p:attrName>ppt_x</p:attrName>
                                          <p:attrName>ppt_y</p:attrName>
                                        </p:attrNameLst>
                                      </p:cBhvr>
                                    </p:animMotion>
                                  </p:childTnLst>
                                </p:cTn>
                              </p:par>
                            </p:childTnLst>
                          </p:cTn>
                        </p:par>
                        <p:par>
                          <p:cTn id="10" fill="hold">
                            <p:stCondLst>
                              <p:cond delay="0"/>
                            </p:stCondLst>
                            <p:childTnLst>
                              <p:par>
                                <p:cTn id="11" presetClass="path" nodeType="withEffect" presetSubtype="0" presetID="-1" grpId="3" accel="50000" decel="50000" fill="hold">
                                  <p:stCondLst>
                                    <p:cond delay="0"/>
                                  </p:stCondLst>
                                  <p:childTnLst>
                                    <p:animMotion path="M 0.000000 0.000000 L 0.000000 0.000230 C -0.000520 0.002200 -0.000998 0.004228 -0.001496 0.006283 C -0.001995 0.008338 -0.002515 0.010420 -0.003120 0.012500 C -0.003380 0.013195 -0.003770 0.013833 -0.004160 0.014499 C -0.004550 0.015165 -0.004940 0.015860 -0.005200 0.016670 C -0.005985 0.018175 -0.006680 0.019795 -0.007353 0.021444 C -0.008025 0.023093 -0.008675 0.024770 -0.009370 0.026390 C -0.009720 0.027085 -0.010110 0.027723 -0.010477 0.028389 C -0.010845 0.029055 -0.011190 0.029750 -0.011450 0.030560 C -0.012405 0.032525 -0.013188 0.034665 -0.013991 0.036806 C -0.014795 0.038948 -0.015620 0.041090 -0.016660 0.043060 C -0.017705 0.044795 -0.019008 0.046300 -0.020309 0.047863 C -0.021610 0.049425 -0.022910 0.051045 -0.023950 0.053010 C -0.028815 0.060650 -0.027210 0.059840 -0.026494 0.059609 C -0.025777 0.059378 -0.025950 0.059725 -0.034370 0.069680 C -0.035760 0.071070 -0.037193 0.072285 -0.038603 0.073558 C -0.040012 0.074830 -0.041400 0.076160 -0.042700 0.077780 C -0.047390 0.082990 -0.048607 0.085420 -0.050258 0.087966 C -0.051908 0.090513 -0.053990 0.093175 -0.060410 0.098850 C -0.062320 0.100350 -0.064188 0.102085 -0.066076 0.103764 C -0.067965 0.105443 -0.069875 0.107065 -0.071870 0.108340 C -0.072565 0.108915 -0.073303 0.109378 -0.074019 0.109811 C -0.074735 0.110245 -0.075430 0.110650 -0.076040 0.111110 C -0.076995 0.111690 -0.077863 0.112385 -0.078709 0.113109 C -0.079555 0.113833 -0.080380 0.114585 -0.081250 0.115280 C -0.082985 0.116440 -0.084808 0.117425 -0.086586 0.118496 C -0.088365 0.119568 -0.090100 0.120725 -0.091660 0.122230 C -0.092180 0.122690 -0.092703 0.123153 -0.093225 0.123615 C -0.093747 0.124078 -0.094270 0.124540 -0.094790 0.125000 C -0.095310 0.125235 -0.095872 0.125410 -0.096414 0.125613 C -0.096955 0.125815 -0.097475 0.126045 -0.097910 0.126390 C -0.100860 0.128010 -0.103470 0.130100 -0.106250 0.131950 C -0.107640 0.132870 -0.109020 0.134030 -0.110410 0.134730 L -0.114580 0.136110 C -0.117095 0.138310 -0.117615 0.138833 -0.118417 0.139239 C -0.119220 0.139645 -0.120305 0.139935 -0.123950 0.141670 L -0.127080 0.143060 C -0.127600 0.143290 -0.128120 0.143520 -0.128640 0.143751 C -0.129160 0.143983 -0.129680 0.144215 -0.130200 0.144450 C -0.130895 0.144680 -0.131590 0.144910 -0.132285 0.145141 C -0.132980 0.145373 -0.133675 0.145605 -0.134370 0.145840 C -0.135240 0.146070 -0.136107 0.146358 -0.136975 0.146618 C -0.137843 0.146878 -0.138710 0.147110 -0.139580 0.147230 C -0.143050 0.147575 -0.146523 0.147805 -0.149995 0.148006 C -0.153468 0.148207 -0.156940 0.148380 -0.160410 0.148610 C -0.168050 0.150930 -0.167880 0.151390 -0.179160 0.151390 C -0.204340 0.151390 -0.229340 0.150470 -0.254160 0.150000 L -0.294790 0.148610 C -0.296700 0.148380 -0.298653 0.148150 -0.300584 0.147920 C -0.302515 0.147690 -0.304425 0.147460 -0.306250 0.147230 C -0.307550 0.146995 -0.308765 0.146705 -0.309959 0.146445 C -0.311153 0.146185 -0.312325 0.145955 -0.313540 0.145840 C -0.317010 0.145140 -0.320660 0.144910 -0.323950 0.144450 C -0.327250 0.143980 -0.330200 0.143290 -0.333330 0.143060 C -0.337150 0.142710 -0.340970 0.142478 -0.344790 0.142275 C -0.348610 0.142073 -0.352430 0.141900 -0.356250 0.141670 C -0.357810 0.141440 -0.359372 0.141150 -0.360935 0.140889 C -0.362498 0.140628 -0.364060 0.140395 -0.365620 0.140280 C -0.372650 0.139470 -0.378380 0.138950 -0.384175 0.138545 C -0.389970 0.138140 -0.395830 0.137850 -0.403120 0.137500 C -0.407720 0.137965 -0.410455 0.137793 -0.412886 0.138285 C -0.415318 0.138778 -0.417445 0.139935 -0.420830 0.143060 C -0.422565 0.144565 -0.423433 0.146013 -0.424214 0.147575 C -0.424995 0.149138 -0.425690 0.150815 -0.427080 0.152780 C -0.427600 0.153360 -0.428165 0.153765 -0.428708 0.154170 C -0.429250 0.154575 -0.429770 0.154980 -0.430200 0.155560 C -0.431505 0.156715 -0.432808 0.158163 -0.434175 0.159465 C -0.435542 0.160768 -0.436975 0.161925 -0.438540 0.162500 C -0.441055 0.163310 -0.446740 0.163948 -0.451949 0.164411 C -0.457158 0.164875 -0.461890 0.165165 -0.462500 0.165280 C -0.463975 0.165395 -0.465363 0.165628 -0.466729 0.165889 C -0.468095 0.166150 -0.469440 0.166440 -0.470830 0.166670 C -0.474475 0.166900 -0.478120 0.167133 -0.481765 0.167365 C -0.485410 0.167598 -0.489055 0.167830 -0.492700 0.168060 C -0.496435 0.169680 -0.497565 0.169910 -0.498369 0.170314 C -0.499172 0.170718 -0.499650 0.171295 -0.502080 0.173610 C -0.502775 0.174885 -0.503555 0.176508 -0.504423 0.178043 C -0.505290 0.179578 -0.506245 0.181025 -0.507290 0.181950 C -0.507635 0.182180 -0.507983 0.182180 -0.508330 0.182123 C -0.508678 0.182065 -0.509025 0.181950 -0.509370 0.181950 L -0.501040 0.183340" origin="layout" pathEditMode="relative">
                                      <p:cBhvr>
                                        <p:cTn id="12" dur="4000" fill="hold"/>
                                        <p:tgtEl>
                                          <p:spTgt spid="357"/>
                                        </p:tgtEl>
                                        <p:attrNameLst>
                                          <p:attrName>ppt_x</p:attrName>
                                          <p:attrName>ppt_y</p:attrName>
                                        </p:attrNameLst>
                                      </p:cBhvr>
                                    </p:animMotion>
                                  </p:childTnLst>
                                </p:cTn>
                              </p:par>
                            </p:childTnLst>
                          </p:cTn>
                        </p:par>
                        <p:par>
                          <p:cTn id="13" fill="hold">
                            <p:stCondLst>
                              <p:cond delay="0"/>
                            </p:stCondLst>
                            <p:childTnLst>
                              <p:par>
                                <p:cTn id="14" presetClass="path" nodeType="withEffect" presetSubtype="0" presetID="-1" grpId="4" accel="50000" decel="50000" fill="hold">
                                  <p:stCondLst>
                                    <p:cond delay="0"/>
                                  </p:stCondLst>
                                  <p:childTnLst>
                                    <p:animMotion path="M 0.000000 0.000000 L 0.000000 0.000230 C -0.000695 0.001965 -0.001260 0.003875 -0.001890 0.005756 C -0.002520 0.007638 -0.003215 0.009490 -0.004170 0.011110 C -0.005040 0.012385 -0.006170 0.013138 -0.007299 0.013890 C -0.008427 0.014643 -0.009555 0.015395 -0.010420 0.016670 C -0.012940 0.019910 -0.014892 0.022513 -0.017061 0.025086 C -0.019230 0.027660 -0.021615 0.030205 -0.025000 0.033330 C -0.025525 0.033795 -0.026090 0.034200 -0.026632 0.034634 C -0.027175 0.035068 -0.027695 0.035530 -0.028130 0.036110 C -0.028910 0.036690 -0.029648 0.037327 -0.030342 0.038023 C -0.031037 0.038718 -0.031690 0.039470 -0.032300 0.040280 C -0.032905 0.040855 -0.033425 0.041607 -0.033924 0.042360 C -0.034423 0.043113 -0.034900 0.043865 -0.035420 0.044440 C -0.036115 0.045020 -0.036810 0.045485 -0.037505 0.045920 C -0.038200 0.046355 -0.038895 0.046760 -0.039590 0.047220 C -0.041935 0.051850 -0.041760 0.051850 -0.041738 0.051388 C -0.041715 0.050925 -0.041845 0.050000 -0.044800 0.052780 C -0.046535 0.054285 -0.047403 0.055730 -0.048184 0.057291 C -0.048965 0.058853 -0.049660 0.060530 -0.051050 0.062500 C -0.051570 0.063080 -0.052177 0.063427 -0.052741 0.063804 C -0.053305 0.064180 -0.053825 0.064585 -0.054170 0.065280 C -0.055560 0.067130 -0.056820 0.069155 -0.058014 0.071268 C -0.059208 0.073380 -0.060335 0.075580 -0.061460 0.077780 C -0.062070 0.078590 -0.062635 0.079458 -0.063156 0.080383 C -0.063678 0.081308 -0.064155 0.082290 -0.064590 0.083330 C -0.064935 0.084025 -0.065282 0.084720 -0.065630 0.085415 C -0.065977 0.086110 -0.066325 0.086805 -0.066670 0.087500 C -0.067365 0.088425 -0.068060 0.089350 -0.068755 0.090275 C -0.069450 0.091200 -0.070145 0.092125 -0.070840 0.093050 C -0.071880 0.097105 -0.071750 0.097223 -0.071945 0.097136 C -0.072140 0.097050 -0.072660 0.096760 -0.075000 0.100000 C -0.078390 0.104400 -0.078695 0.105788 -0.078913 0.106423 C -0.079130 0.107058 -0.079260 0.106940 -0.082300 0.108330 C -0.089155 0.115045 -0.088330 0.114235 -0.087115 0.113020 C -0.085900 0.111805 -0.084295 0.110185 -0.089590 0.115280 C -0.090370 0.115855 -0.091065 0.116608 -0.091737 0.117360 C -0.092410 0.118112 -0.093060 0.118865 -0.093750 0.119440 C -0.100695 0.124535 -0.100480 0.124015 -0.099679 0.123003 C -0.098877 0.121990 -0.097490 0.120485 -0.102090 0.123610 C -0.102695 0.123955 -0.103215 0.124475 -0.103714 0.124996 C -0.104213 0.125518 -0.104690 0.126040 -0.105210 0.126390 C -0.106255 0.126735 -0.107340 0.126907 -0.108402 0.127081 C -0.109465 0.127255 -0.110505 0.127430 -0.111460 0.127780 C -0.133340 0.133800 -0.116850 0.130550 -0.139590 0.134720 C -0.152960 0.137040 -0.143230 0.134950 -0.157300 0.137500 C -0.158600 0.137615 -0.159815 0.137845 -0.161009 0.138105 C -0.162202 0.138365 -0.163375 0.138655 -0.164590 0.138890 C -0.167365 0.139120 -0.170143 0.139350 -0.172920 0.139581 C -0.175698 0.139813 -0.178475 0.140045 -0.181250 0.140280 L -0.252090 0.138890 C -0.279345 0.137965 -0.293018 0.137385 -0.305540 0.136631 C -0.318063 0.135878 -0.329435 0.134950 -0.352090 0.133330 C -0.354520 0.132870 -0.356950 0.132293 -0.359380 0.131771 C -0.361810 0.131250 -0.364240 0.130785 -0.366670 0.130550 C -0.368580 0.130320 -0.370532 0.130090 -0.372464 0.129860 C -0.374395 0.129630 -0.376305 0.129400 -0.378130 0.129170 C -0.380300 0.128705 -0.382382 0.128068 -0.384444 0.127517 C -0.386505 0.126967 -0.388545 0.126505 -0.390630 0.126390 L -0.408340 0.125000 C -0.411985 0.124305 -0.413980 0.123957 -0.415889 0.123610 C -0.417797 0.123262 -0.419620 0.122915 -0.422920 0.122220 C -0.423875 0.121990 -0.424743 0.121700 -0.425589 0.121439 C -0.426435 0.121177 -0.427260 0.120945 -0.428130 0.120830 C -0.430560 0.120250 -0.432818 0.119960 -0.435031 0.119613 C -0.437245 0.119265 -0.439415 0.118860 -0.441670 0.118050 C -0.442800 0.117590 -0.443843 0.117012 -0.444863 0.116493 C -0.445883 0.115973 -0.446880 0.115510 -0.447920 0.115280 C -0.448790 0.115045 -0.449703 0.114813 -0.450593 0.114581 C -0.451483 0.114350 -0.452350 0.114120 -0.453130 0.113890 C -0.454260 0.113425 -0.455303 0.112963 -0.456322 0.112500 C -0.457343 0.112038 -0.458340 0.111575 -0.459380 0.111110 L -0.471880 0.105550 C -0.472920 0.105090 -0.473963 0.104512 -0.475005 0.103993 C -0.476047 0.103472 -0.477090 0.103010 -0.478130 0.102780 L -0.483340 0.101390 C -0.487070 0.098845 -0.487330 0.098498 -0.487960 0.098439 C -0.488590 0.098380 -0.489590 0.098610 -0.494800 0.097220 C -0.498620 0.096060 -0.498270 0.094910 -0.502090 0.093050 C -0.503480 0.092360 -0.505040 0.092130 -0.506250 0.091670 C -0.507380 0.091205 -0.508423 0.090568 -0.509443 0.090018 C -0.510463 0.089468 -0.511460 0.089005 -0.512500 0.088890 C -0.521185 0.087730 -0.523095 0.087440 -0.525525 0.087238 C -0.527955 0.087035 -0.530905 0.086920 -0.541670 0.086110 L -0.608340 0.087500 C -0.608945 0.087500 -0.609465 0.087790 -0.609964 0.088109 C -0.610463 0.088428 -0.610940 0.088775 -0.611460 0.088890 C -0.613545 0.089235 -0.615630 0.089465 -0.617714 0.089668 C -0.619798 0.089870 -0.621880 0.090045 -0.623960 0.090280 C -0.628475 0.090510 -0.632990 0.090740 -0.637505 0.090971 C -0.642020 0.091203 -0.646535 0.091435 -0.651050 0.091670 C -0.651220 0.091670 -0.653042 0.092075 -0.654952 0.092624 C -0.656863 0.093173 -0.658860 0.093865 -0.659380 0.094440 C -0.659900 0.094905 -0.660247 0.095600 -0.660551 0.096352 C -0.660855 0.097105 -0.661115 0.097915 -0.661460 0.098610 C -0.662505 0.100230 -0.664197 0.102313 -0.665955 0.104164 C -0.667713 0.106015 -0.669535 0.107635 -0.670840 0.108330 C -0.674225 0.109720 -0.674180 0.109720 -0.674744 0.109720 C -0.675308 0.109720 -0.676480 0.109720 -0.682300 0.111110 C -0.683080 0.111225 -0.683817 0.111398 -0.684511 0.111629 C -0.685205 0.111860 -0.685855 0.112150 -0.686460 0.112500 C -0.688545 0.113195 -0.689023 0.113543 -0.689261 0.113716 C -0.689500 0.113890 -0.689500 0.113890 -0.690630 0.113890 L -0.689590 0.115280" origin="layout" pathEditMode="relative">
                                      <p:cBhvr>
                                        <p:cTn id="15" dur="4250" fill="hold"/>
                                        <p:tgtEl>
                                          <p:spTgt spid="356"/>
                                        </p:tgtEl>
                                        <p:attrNameLst>
                                          <p:attrName>ppt_x</p:attrName>
                                          <p:attrName>ppt_y</p:attrName>
                                        </p:attrNameLst>
                                      </p:cBhvr>
                                    </p:animMotion>
                                  </p:childTnLst>
                                </p:cTn>
                              </p:par>
                            </p:childTnLst>
                          </p:cTn>
                        </p:par>
                      </p:childTnLst>
                    </p:cTn>
                  </p:par>
                  <p:par>
                    <p:cTn id="16" fill="hold">
                      <p:stCondLst>
                        <p:cond delay="indefinite"/>
                      </p:stCondLst>
                      <p:childTnLst>
                        <p:par>
                          <p:cTn id="17" fill="hold">
                            <p:stCondLst>
                              <p:cond delay="0"/>
                            </p:stCondLst>
                            <p:childTnLst>
                              <p:par>
                                <p:cTn id="18" presetClass="entr" nodeType="clickEffect" presetID="9" grpId="5" fill="hold">
                                  <p:stCondLst>
                                    <p:cond delay="0"/>
                                  </p:stCondLst>
                                  <p:iterate type="el" backwards="0">
                                    <p:tmAbs val="0"/>
                                  </p:iterate>
                                  <p:childTnLst>
                                    <p:set>
                                      <p:cBhvr>
                                        <p:cTn id="19" fill="hold"/>
                                        <p:tgtEl>
                                          <p:spTgt spid="362"/>
                                        </p:tgtEl>
                                        <p:attrNameLst>
                                          <p:attrName>style.visibility</p:attrName>
                                        </p:attrNameLst>
                                      </p:cBhvr>
                                      <p:to>
                                        <p:strVal val="visible"/>
                                      </p:to>
                                    </p:set>
                                    <p:animEffect filter="dissolve" transition="in">
                                      <p:cBhvr>
                                        <p:cTn id="20" dur="500"/>
                                        <p:tgtEl>
                                          <p:spTgt spid="362"/>
                                        </p:tgtEl>
                                      </p:cBhvr>
                                    </p:animEffect>
                                  </p:childTnLst>
                                </p:cTn>
                              </p:par>
                            </p:childTnLst>
                          </p:cTn>
                        </p:par>
                        <p:par>
                          <p:cTn id="21" fill="hold">
                            <p:stCondLst>
                              <p:cond delay="500"/>
                            </p:stCondLst>
                            <p:childTnLst>
                              <p:par>
                                <p:cTn id="22" presetClass="entr" nodeType="afterEffect" presetID="9" grpId="6" fill="hold">
                                  <p:stCondLst>
                                    <p:cond delay="0"/>
                                  </p:stCondLst>
                                  <p:iterate type="el" backwards="0">
                                    <p:tmAbs val="0"/>
                                  </p:iterate>
                                  <p:childTnLst>
                                    <p:set>
                                      <p:cBhvr>
                                        <p:cTn id="23" fill="hold"/>
                                        <p:tgtEl>
                                          <p:spTgt spid="361"/>
                                        </p:tgtEl>
                                        <p:attrNameLst>
                                          <p:attrName>style.visibility</p:attrName>
                                        </p:attrNameLst>
                                      </p:cBhvr>
                                      <p:to>
                                        <p:strVal val="visible"/>
                                      </p:to>
                                    </p:set>
                                    <p:animEffect filter="dissolve" transition="in">
                                      <p:cBhvr>
                                        <p:cTn id="24" dur="500"/>
                                        <p:tgtEl>
                                          <p:spTgt spid="361"/>
                                        </p:tgtEl>
                                      </p:cBhvr>
                                    </p:animEffect>
                                  </p:childTnLst>
                                </p:cTn>
                              </p:par>
                            </p:childTnLst>
                          </p:cTn>
                        </p:par>
                        <p:par>
                          <p:cTn id="25" fill="hold">
                            <p:stCondLst>
                              <p:cond delay="1000"/>
                            </p:stCondLst>
                            <p:childTnLst>
                              <p:par>
                                <p:cTn id="26" presetClass="entr" nodeType="afterEffect" presetID="9" grpId="7" fill="hold">
                                  <p:stCondLst>
                                    <p:cond delay="0"/>
                                  </p:stCondLst>
                                  <p:iterate type="el" backwards="0">
                                    <p:tmAbs val="0"/>
                                  </p:iterate>
                                  <p:childTnLst>
                                    <p:set>
                                      <p:cBhvr>
                                        <p:cTn id="27" fill="hold"/>
                                        <p:tgtEl>
                                          <p:spTgt spid="363"/>
                                        </p:tgtEl>
                                        <p:attrNameLst>
                                          <p:attrName>style.visibility</p:attrName>
                                        </p:attrNameLst>
                                      </p:cBhvr>
                                      <p:to>
                                        <p:strVal val="visible"/>
                                      </p:to>
                                    </p:set>
                                    <p:animEffect filter="dissolve" transition="in">
                                      <p:cBhvr>
                                        <p:cTn id="28" dur="500"/>
                                        <p:tgtEl>
                                          <p:spTgt spid="363"/>
                                        </p:tgtEl>
                                      </p:cBhvr>
                                    </p:animEffect>
                                  </p:childTnLst>
                                </p:cTn>
                              </p:par>
                            </p:childTnLst>
                          </p:cTn>
                        </p:par>
                      </p:childTnLst>
                    </p:cTn>
                  </p:par>
                  <p:par>
                    <p:cTn id="29" fill="hold">
                      <p:stCondLst>
                        <p:cond delay="indefinite"/>
                      </p:stCondLst>
                      <p:childTnLst>
                        <p:par>
                          <p:cTn id="30" fill="hold">
                            <p:stCondLst>
                              <p:cond delay="0"/>
                            </p:stCondLst>
                            <p:childTnLst>
                              <p:par>
                                <p:cTn id="31" presetClass="path" nodeType="clickEffect" presetSubtype="0" presetID="-1" grpId="8" accel="50000" decel="50000" fill="hold">
                                  <p:stCondLst>
                                    <p:cond delay="0"/>
                                  </p:stCondLst>
                                  <p:childTnLst>
                                    <p:animMotion path="M 0.000000 0.000000 L 0.000000 0.000000 C 0.000347 0.002080 0.000521 0.004220 0.000782 0.006333 C 0.001042 0.008445 0.001390 0.010530 0.002085 0.012500 C 0.002520 0.013770 0.003952 0.014695 0.005471 0.015360 C 0.006990 0.016025 0.008595 0.016430 0.009375 0.016660 C 0.011985 0.017130 0.014935 0.017360 0.017715 0.018050 C 0.020485 0.018750 0.023095 0.020140 0.026045 0.020830 C 0.030990 0.021755 0.032162 0.021988 0.033465 0.022220 C 0.034767 0.022453 0.036200 0.022685 0.041665 0.023610 L 0.125005 0.022220 C 0.138110 0.022220 0.144402 0.022220 0.149611 0.022568 C 0.154820 0.022915 0.158945 0.023610 0.167715 0.025000 L 0.286465 0.023610 C 0.287155 0.023495 0.287805 0.023205 0.288477 0.022915 C 0.289150 0.022625 0.289845 0.022335 0.290625 0.022220 C 0.294620 0.021180 0.297180 0.020718 0.299545 0.020225 C 0.301910 0.019733 0.304080 0.019210 0.307295 0.018050 C 0.307815 0.017820 0.308292 0.017530 0.308791 0.017269 C 0.309290 0.017008 0.309810 0.016775 0.310415 0.016660 C 0.311025 0.016315 0.311720 0.016085 0.312436 0.015883 C 0.313152 0.015680 0.313890 0.015505 0.314585 0.015270 C 0.315455 0.014810 0.316280 0.014290 0.317126 0.013799 C 0.317972 0.013308 0.318840 0.012845 0.319795 0.012500 C 0.322225 0.011455 0.325610 0.010818 0.328908 0.010413 C 0.332207 0.010008 0.335420 0.009835 0.337505 0.009720 C 0.341930 0.008215 0.342797 0.007753 0.344598 0.007898 C 0.346400 0.008043 0.349135 0.008795 0.357295 0.009720 C 0.358855 0.009835 0.360372 0.010065 0.361912 0.010325 C 0.363452 0.010585 0.365015 0.010875 0.366665 0.011110 L 0.378125 0.012500 C 0.417275 0.011690 0.428865 0.011343 0.436852 0.011198 C 0.444840 0.011053 0.449225 0.011110 0.473965 0.011110 L 0.473965 0.011110" origin="layout" pathEditMode="relative">
                                      <p:cBhvr>
                                        <p:cTn id="32" dur="3000" fill="hold"/>
                                        <p:tgtEl>
                                          <p:spTgt spid="362"/>
                                        </p:tgtEl>
                                        <p:attrNameLst>
                                          <p:attrName>ppt_x</p:attrName>
                                          <p:attrName>ppt_y</p:attrName>
                                        </p:attrNameLst>
                                      </p:cBhvr>
                                    </p:animMotion>
                                  </p:childTnLst>
                                </p:cTn>
                              </p:par>
                            </p:childTnLst>
                          </p:cTn>
                        </p:par>
                        <p:par>
                          <p:cTn id="33" fill="hold">
                            <p:stCondLst>
                              <p:cond delay="0"/>
                            </p:stCondLst>
                            <p:childTnLst>
                              <p:par>
                                <p:cTn id="34" presetClass="path" nodeType="afterEffect" presetSubtype="0" presetID="-1" grpId="9" accel="50000" decel="50000" fill="hold">
                                  <p:stCondLst>
                                    <p:cond delay="0"/>
                                  </p:stCondLst>
                                  <p:childTnLst>
                                    <p:animMotion path="M 0.000000 0.000000 L 0.000000 0.000000 C 0.000171 0.001389 0.000386 0.004689 0.000971 0.008075 C 0.001557 0.011461 0.002512 0.014933 0.004162 0.016668 C 0.004512 0.017013 0.004989 0.017243 0.005532 0.017446 C 0.006074 0.017648 0.006682 0.017823 0.007292 0.018058 C 0.009462 0.018518 0.013714 0.019038 0.017902 0.019529 C 0.022089 0.020021 0.026212 0.020483 0.028122 0.020828 L 0.054162 0.024998 C 0.056852 0.025228 0.059629 0.025461 0.062429 0.025693 C 0.065229 0.025926 0.068052 0.026158 0.070832 0.026388 C 0.071697 0.026618 0.072522 0.026851 0.073369 0.027083 C 0.074217 0.027316 0.075087 0.027548 0.076042 0.027778 C 0.080032 0.028588 0.083329 0.029051 0.086714 0.029427 C 0.090099 0.029803 0.093572 0.030093 0.097912 0.030558 L 0.222912 0.029168 C 0.225172 0.029053 0.227387 0.028706 0.229622 0.028387 C 0.231857 0.028068 0.234112 0.027778 0.236452 0.027778 L 0.362502 0.026388 L 0.426042 0.027778 C 0.436022 0.028008 0.438754 0.028238 0.440880 0.028643 C 0.443007 0.029048 0.444527 0.029628 0.452082 0.030558 C 0.454597 0.030788 0.457202 0.031018 0.459828 0.031249 C 0.462454 0.031481 0.465102 0.031713 0.467702 0.031948 C 0.472042 0.033798 0.473262 0.034718 0.479162 0.034718 C 0.482632 0.034718 0.486112 0.033798 0.489582 0.033328 C 0.490102 0.033098 0.490579 0.032811 0.491078 0.032552 C 0.491577 0.032293 0.492097 0.032063 0.492702 0.031948 C 0.493487 0.031598 0.494357 0.031423 0.495247 0.031249 C 0.496137 0.031076 0.497047 0.030903 0.497912 0.030558 C 0.498432 0.030208 0.498909 0.029628 0.499409 0.029078 C 0.499909 0.028528 0.500432 0.028008 0.501042 0.027778 C 0.502952 0.026388 0.505202 0.025928 0.507292 0.024998 C 0.508332 0.024538 0.509202 0.023838 0.510412 0.023608 C 0.522132 0.020948 0.522999 0.020601 0.527795 0.020744 C 0.532592 0.020888 0.541317 0.021523 0.568752 0.020828 L 0.612502 0.019448 C 0.612932 0.019213 0.614927 0.018691 0.616988 0.018141 C 0.619049 0.017591 0.621177 0.017013 0.621872 0.016668 C 0.622392 0.016318 0.622912 0.015856 0.623433 0.015364 C 0.623954 0.014873 0.624477 0.014353 0.625002 0.013888 C 0.625522 0.013193 0.626042 0.012498 0.626562 0.011803 C 0.627082 0.011108 0.627602 0.010413 0.628122 0.009718 C 0.628467 0.009023 0.628987 0.007983 0.629420 0.007117 C 0.629854 0.006251 0.630202 0.005558 0.630202 0.005558 L 0.630202 0.005558" origin="layout" pathEditMode="relative">
                                      <p:cBhvr>
                                        <p:cTn id="35" dur="3000" fill="hold"/>
                                        <p:tgtEl>
                                          <p:spTgt spid="361"/>
                                        </p:tgtEl>
                                        <p:attrNameLst>
                                          <p:attrName>ppt_x</p:attrName>
                                          <p:attrName>ppt_y</p:attrName>
                                        </p:attrNameLst>
                                      </p:cBhvr>
                                    </p:animMotion>
                                  </p:childTnLst>
                                </p:cTn>
                              </p:par>
                            </p:childTnLst>
                          </p:cTn>
                        </p:par>
                        <p:par>
                          <p:cTn id="36" fill="hold">
                            <p:stCondLst>
                              <p:cond delay="0"/>
                            </p:stCondLst>
                            <p:childTnLst>
                              <p:par>
                                <p:cTn id="37" presetClass="path" nodeType="afterEffect" presetSubtype="0" presetID="-1" grpId="10" accel="50000" decel="50000" fill="hold">
                                  <p:stCondLst>
                                    <p:cond delay="0"/>
                                  </p:stCondLst>
                                  <p:childTnLst>
                                    <p:animMotion path="M 0.000000 0.000000 L 0.000000 0.000000 C 0.000863 0.001039 0.002728 0.003525 0.004876 0.005897 C 0.007024 0.008270 0.009457 0.010527 0.011457 0.011107 C 0.013277 0.011572 0.015142 0.011862 0.017052 0.012065 C 0.018962 0.012267 0.020917 0.012382 0.022917 0.012497 C 0.033072 0.012842 0.043314 0.013072 0.053578 0.013275 C 0.063842 0.013477 0.074127 0.013652 0.084367 0.013887 L 0.139577 0.012497 C 0.141662 0.012382 0.143747 0.011862 0.145831 0.011283 C 0.147914 0.010705 0.149997 0.010067 0.152077 0.009717 C 0.153207 0.009372 0.154422 0.009142 0.155658 0.008940 C 0.156894 0.008737 0.158152 0.008562 0.159367 0.008327 L 0.204167 0.009717 C 0.205902 0.009717 0.207594 0.010007 0.209308 0.010326 C 0.211022 0.010645 0.212757 0.010992 0.214577 0.011107 L 0.339577 0.011107 L 0.339577 0.011107" origin="layout" pathEditMode="relative">
                                      <p:cBhvr>
                                        <p:cTn id="38" dur="2000" fill="hold"/>
                                        <p:tgtEl>
                                          <p:spTgt spid="363"/>
                                        </p:tgtEl>
                                        <p:attrNameLst>
                                          <p:attrName>ppt_x</p:attrName>
                                          <p:attrName>ppt_y</p:attrName>
                                        </p:attrNameLst>
                                      </p:cBhvr>
                                    </p:animMotion>
                                  </p:childTnLst>
                                </p:cTn>
                              </p:par>
                            </p:childTnLst>
                          </p:cTn>
                        </p:par>
                        <p:par>
                          <p:cTn id="39" fill="hold">
                            <p:stCondLst>
                              <p:cond delay="2000"/>
                            </p:stCondLst>
                            <p:childTnLst>
                              <p:par>
                                <p:cTn id="40" presetClass="entr" nodeType="afterEffect" presetSubtype="0" presetID="1" grpId="11" fill="hold">
                                  <p:stCondLst>
                                    <p:cond delay="0"/>
                                  </p:stCondLst>
                                  <p:iterate type="el" backwards="0">
                                    <p:tmAbs val="0"/>
                                  </p:iterate>
                                  <p:childTnLst>
                                    <p:set>
                                      <p:cBhvr>
                                        <p:cTn id="41" fill="hold"/>
                                        <p:tgtEl>
                                          <p:spTgt spid="364"/>
                                        </p:tgtEl>
                                        <p:attrNameLst>
                                          <p:attrName>style.visibility</p:attrName>
                                        </p:attrNameLst>
                                      </p:cBhvr>
                                      <p:to>
                                        <p:strVal val="visible"/>
                                      </p:to>
                                    </p:set>
                                  </p:childTnLst>
                                </p:cTn>
                              </p:par>
                            </p:childTnLst>
                          </p:cTn>
                        </p:par>
                        <p:par>
                          <p:cTn id="42" fill="hold">
                            <p:stCondLst>
                              <p:cond delay="0"/>
                            </p:stCondLst>
                            <p:childTnLst>
                              <p:par>
                                <p:cTn id="43" presetClass="path" nodeType="afterEffect" presetSubtype="0" presetID="-1" grpId="12" accel="50000" decel="50000" fill="hold">
                                  <p:stCondLst>
                                    <p:cond delay="0"/>
                                  </p:stCondLst>
                                  <p:childTnLst>
                                    <p:animMotion path="M 0.000000 0.000000 L 0.000000 0.000000 C -0.002168 0.000121 -0.004294 0.000239 -0.006400 0.000413 C -0.008505 0.000586 -0.010590 0.000816 -0.012675 0.001161 C -0.013715 0.001391 -0.014585 0.002321 -0.015625 0.002551 C -0.018925 0.003241 -0.022045 0.003241 -0.025345 0.003711 C -0.027255 0.004056 -0.029165 0.004634 -0.031097 0.005154 C -0.033028 0.005674 -0.034980 0.006136 -0.036975 0.006251 L -0.050515 0.007641 C -0.051820 0.008106 -0.053123 0.008629 -0.054425 0.009093 C -0.055728 0.009556 -0.057030 0.009961 -0.058335 0.010191 C -0.059985 0.010536 -0.061590 0.010769 -0.063195 0.010973 C -0.064800 0.011176 -0.066405 0.011351 -0.068055 0.011581 C -0.073955 0.012501 -0.080725 0.013661 -0.086455 0.015511 C -0.093925 0.017831 -0.101215 0.021301 -0.108855 0.023151 C -0.117535 0.025241 -0.120135 0.025701 -0.128295 0.028481 C -0.132200 0.029636 -0.136063 0.030966 -0.139927 0.032298 C -0.143790 0.033629 -0.147655 0.034961 -0.151565 0.036121 C -0.158155 0.038201 -0.165625 0.040281 -0.171875 0.042601 C -0.187495 0.048621 -0.173955 0.044451 -0.190455 0.051621 C -0.191670 0.052201 -0.192970 0.052606 -0.194270 0.052983 C -0.195570 0.053359 -0.196870 0.053706 -0.198085 0.054171 C -0.199300 0.054751 -0.200430 0.055446 -0.201560 0.056141 C -0.202690 0.056836 -0.203820 0.057531 -0.205035 0.058111 C -0.206425 0.058801 -0.207858 0.059436 -0.209312 0.060073 C -0.210765 0.060709 -0.212240 0.061346 -0.213715 0.062041 C -0.214845 0.062621 -0.215973 0.063316 -0.217100 0.064011 C -0.218228 0.064706 -0.219355 0.065401 -0.220485 0.065981 C -0.226565 0.068991 -0.225515 0.067601 -0.231245 0.071071 C -0.233855 0.072691 -0.236285 0.074771 -0.238885 0.076391 C -0.239755 0.076741 -0.240580 0.077089 -0.241383 0.077494 C -0.242185 0.077899 -0.242965 0.078361 -0.243745 0.078941 C -0.244790 0.079636 -0.245790 0.080504 -0.246768 0.081400 C -0.247745 0.082296 -0.248700 0.083221 -0.249655 0.084031 C -0.250435 0.084726 -0.251260 0.085364 -0.252085 0.086001 C -0.252910 0.086639 -0.253735 0.087276 -0.254515 0.087971 C -0.254950 0.088431 -0.255428 0.088894 -0.255927 0.089328 C -0.256425 0.089761 -0.256945 0.090166 -0.257465 0.090511 C -0.257900 0.090861 -0.258378 0.091094 -0.258855 0.091296 C -0.259333 0.091499 -0.259810 0.091671 -0.260245 0.091901 C -0.262845 0.095371 -0.262325 0.094911 -0.266145 0.098381 C -0.274995 0.106491 -0.271705 0.104631 -0.277775 0.107411 C -0.284115 0.113776 -0.283335 0.113024 -0.282207 0.111866 C -0.281078 0.110709 -0.279600 0.109146 -0.284545 0.113891 C -0.285240 0.114471 -0.285893 0.115109 -0.286545 0.115775 C -0.287198 0.116441 -0.287850 0.117136 -0.288545 0.117831 C -0.289760 0.118871 -0.291668 0.120491 -0.293272 0.121851 C -0.294875 0.123211 -0.296175 0.124311 -0.296175 0.124311 C -0.297225 0.125931 -0.297915 0.128011 -0.299135 0.129401 C -0.304515 0.135651 -0.302955 0.131021 -0.307815 0.135881 C -0.308420 0.136461 -0.308898 0.137156 -0.309354 0.137851 C -0.309810 0.138546 -0.310245 0.139241 -0.310765 0.139821 C -0.311980 0.140976 -0.313325 0.141959 -0.314670 0.142971 C -0.316015 0.143984 -0.317360 0.145026 -0.318575 0.146301 C -0.319095 0.146766 -0.319530 0.147461 -0.319987 0.148155 C -0.320443 0.148849 -0.320920 0.149541 -0.321525 0.150001 C -0.327955 0.155791 -0.320835 0.146071 -0.327255 0.153941 C -0.329685 0.156951 -0.331425 0.160651 -0.334025 0.162971 C -0.336105 0.164821 -0.338545 0.165741 -0.339925 0.168291 C -0.340450 0.169101 -0.340885 0.170026 -0.341342 0.170923 C -0.341798 0.171819 -0.342275 0.172686 -0.342885 0.173381 C -0.343315 0.173961 -0.343793 0.174366 -0.344293 0.174743 C -0.344793 0.175119 -0.345315 0.175466 -0.345835 0.175931 C -0.346355 0.176511 -0.346788 0.177206 -0.347220 0.177901 C -0.347653 0.178596 -0.348085 0.179291 -0.348605 0.179871 C -0.349910 0.181371 -0.351388 0.182469 -0.352908 0.183453 C -0.354428 0.184436 -0.355990 0.185306 -0.357465 0.186351 C -0.357985 0.186696 -0.358420 0.187216 -0.358855 0.187708 C -0.359290 0.188199 -0.359725 0.188661 -0.360245 0.188891 C -0.361200 0.189471 -0.362675 0.190166 -0.363912 0.190716 C -0.365148 0.191266 -0.366145 0.191671 -0.366145 0.191671 C -0.366320 0.190976 -0.366493 0.190281 -0.366665 0.189616 C -0.366838 0.188951 -0.367010 0.188316 -0.367185 0.187741 C -0.367535 0.185881 -0.367355 0.184031 -0.368055 0.182411 C -0.369445 0.179171 -0.375175 0.174771 -0.376905 0.173381 L -0.379685 0.170841 C -0.380205 0.170376 -0.380725 0.170029 -0.381224 0.169653 C -0.381723 0.169276 -0.382200 0.168871 -0.382635 0.168291 C -0.383505 0.167016 -0.384113 0.166091 -0.384807 0.165283 C -0.385500 0.164474 -0.386280 0.163781 -0.387495 0.162971 C -0.387930 0.162736 -0.388408 0.162561 -0.388908 0.162388 C -0.389408 0.162214 -0.389930 0.162041 -0.390455 0.161811 C -0.391580 0.160306 -0.392708 0.158744 -0.393967 0.157355 C -0.395225 0.155966 -0.396615 0.154751 -0.398265 0.153941 L -0.401045 0.152781 C -0.402000 0.151511 -0.402608 0.150586 -0.403280 0.149776 C -0.403953 0.148966 -0.404690 0.148271 -0.405905 0.147461 C -0.406945 0.146991 -0.407985 0.146991 -0.408855 0.146301 C -0.410935 0.144681 -0.413015 0.143291 -0.414755 0.140981 C -0.415275 0.140281 -0.415795 0.139121 -0.416665 0.138431 C -0.417535 0.137741 -0.418575 0.137741 -0.419615 0.137271 C -0.420225 0.136811 -0.420833 0.136291 -0.421462 0.135799 C -0.422090 0.135306 -0.422740 0.134841 -0.423435 0.134491 C -0.424390 0.134031 -0.425433 0.133801 -0.426453 0.133484 C -0.427473 0.133166 -0.428470 0.132761 -0.429335 0.131951 C -0.432460 0.129171 -0.432330 0.129171 -0.432200 0.129374 C -0.432070 0.129576 -0.431940 0.129981 -0.435065 0.128011 C -0.440535 0.124771 -0.441535 0.123789 -0.442123 0.123298 C -0.442710 0.122806 -0.442885 0.122806 -0.446705 0.121531 C -0.448265 0.119451 -0.448438 0.118989 -0.448872 0.118815 C -0.449305 0.118641 -0.450000 0.118756 -0.452605 0.117831 C -0.454080 0.117251 -0.455513 0.116556 -0.456945 0.115861 C -0.458378 0.115166 -0.459810 0.114471 -0.461285 0.113891 C -0.461805 0.113661 -0.462325 0.113546 -0.462824 0.113373 C -0.463323 0.113199 -0.463800 0.112966 -0.464235 0.112501 C -0.464670 0.112156 -0.465105 0.111636 -0.465583 0.111145 C -0.466060 0.110654 -0.466580 0.110191 -0.467185 0.109961 C -0.468400 0.109381 -0.469703 0.109034 -0.471005 0.108686 C -0.472308 0.108339 -0.473610 0.107991 -0.474825 0.107411 C -0.475345 0.107181 -0.475865 0.106951 -0.476364 0.106720 C -0.476863 0.106489 -0.477340 0.106256 -0.477775 0.106021 C -0.478990 0.105561 -0.480598 0.105041 -0.482205 0.104579 C -0.483813 0.104116 -0.485420 0.103711 -0.486635 0.103481 C -0.487760 0.103246 -0.488888 0.103014 -0.490017 0.102783 C -0.491145 0.102551 -0.492275 0.102321 -0.493405 0.102091 C -0.495920 0.101856 -0.498480 0.101681 -0.501063 0.101508 C -0.503645 0.101334 -0.506250 0.101161 -0.508855 0.100931 C -0.515450 0.099426 -0.514713 0.099541 -0.514757 0.099656 C -0.514800 0.099771 -0.515625 0.099886 -0.525345 0.098381 C -0.526385 0.098151 -0.527383 0.097921 -0.528359 0.097690 C -0.529335 0.097459 -0.530290 0.097226 -0.531245 0.096991 C -0.532725 0.096761 -0.534158 0.096589 -0.535589 0.096388 C -0.537020 0.096186 -0.538450 0.095956 -0.539925 0.095611 C -0.547565 0.094451 -0.547915 0.093751 -0.556425 0.093061 C -0.569445 0.092131 -0.582295 0.091441 -0.595315 0.090511 L -0.615625 0.089361 C -0.616665 0.089126 -0.617663 0.088836 -0.618639 0.088576 C -0.619615 0.088316 -0.620570 0.088086 -0.621525 0.087971 C -0.625780 0.087161 -0.630250 0.086581 -0.634699 0.086175 C -0.639148 0.085769 -0.643575 0.085536 -0.647745 0.085421 L -0.722565 0.084031 C -0.737675 0.081251 -0.722395 0.083801 -0.749655 0.081491 C -0.799995 0.077091 -0.747915 0.079871 -0.809895 0.077551 C -0.831855 0.075931 -0.837670 0.075411 -0.842857 0.075065 C -0.848043 0.074719 -0.852600 0.074546 -0.872045 0.073621 L -0.877775 0.072461 C -0.878645 0.072226 -0.879470 0.071936 -0.880273 0.071676 C -0.881075 0.071416 -0.881855 0.071186 -0.882635 0.071071 C -0.890455 0.070141 -0.898265 0.069451 -0.906075 0.068521 C -0.909895 0.068061 -0.913885 0.068061 -0.917705 0.067131 C -0.918660 0.067016 -0.919615 0.066786 -0.920570 0.066556 C -0.921525 0.066326 -0.922480 0.066096 -0.923435 0.065981 C -0.927515 0.065631 -0.931595 0.065399 -0.935654 0.065196 C -0.939713 0.064994 -0.943750 0.064821 -0.947745 0.064591 C -0.950695 0.064121 -0.953645 0.063661 -0.956425 0.063431 C -0.968745 0.062271 -0.988015 0.062041 -1.000175 0.059491 L -1.006075 0.058111 C -1.006855 0.057991 -1.007638 0.057759 -1.008442 0.057528 C -1.009245 0.057296 -1.010070 0.057066 -1.010935 0.056951 C -1.012325 0.056601 -1.013758 0.056369 -1.015212 0.056166 C -1.016665 0.055964 -1.018140 0.055791 -1.019615 0.055561 C -1.022915 0.054056 -1.022960 0.053941 -1.023743 0.053941 C -1.024525 0.053941 -1.026045 0.054056 -1.032295 0.053011 C -1.033075 0.052896 -1.033855 0.052609 -1.034658 0.052320 C -1.035460 0.052031 -1.036285 0.051741 -1.037155 0.051621 C -1.039065 0.051391 -1.040975 0.051219 -1.042907 0.051046 C -1.044838 0.050874 -1.046790 0.050701 -1.048785 0.050471 C -1.052775 0.049546 -1.053730 0.049199 -1.054773 0.049083 C -1.055815 0.048966 -1.056945 0.049081 -1.061285 0.049081 L -1.061285 0.046531" origin="layout" pathEditMode="relative">
                                      <p:cBhvr>
                                        <p:cTn id="44" dur="2000" fill="hold"/>
                                        <p:tgtEl>
                                          <p:spTgt spid="353"/>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64" grpId="11"/>
      <p:bldP build="whole" bldLvl="1" animBg="1" rev="0" advAuto="0" spid="361" grpId="6"/>
      <p:bldP build="whole" bldLvl="1" animBg="1" rev="0" advAuto="0" spid="362" grpId="5"/>
      <p:bldP build="whole" bldLvl="1" animBg="1" rev="0" advAuto="0" spid="363" grpId="7"/>
    </p:bldLst>
  </p:timing>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1" name="Shape 371"/>
          <p:cNvSpPr/>
          <p:nvPr>
            <p:ph type="title"/>
          </p:nvPr>
        </p:nvSpPr>
        <p:spPr>
          <a:xfrm>
            <a:off x="457200" y="762000"/>
            <a:ext cx="8229600" cy="1143000"/>
          </a:xfrm>
          <a:prstGeom prst="rect">
            <a:avLst/>
          </a:prstGeom>
        </p:spPr>
        <p:txBody>
          <a:bodyPr/>
          <a:lstStyle/>
          <a:p>
            <a:pPr defTabSz="594359">
              <a:defRPr sz="2534"/>
            </a:pPr>
            <a:r>
              <a:t>Everyone </a:t>
            </a:r>
            <a:br/>
            <a:r>
              <a:rPr sz="2080"/>
              <a:t>Support Local Conservation Farms and Conservation Districts</a:t>
            </a:r>
          </a:p>
        </p:txBody>
      </p:sp>
      <p:pic>
        <p:nvPicPr>
          <p:cNvPr id="372" name="image50.gif" descr="http://1.bp.blogspot.com/-x6rCZGLQoFI/TW52MaaDAHI/AAAAAAAAAH0/YjRdtYIBlyg/s1600/Farmer.gif"/>
          <p:cNvPicPr>
            <a:picLocks noChangeAspect="1"/>
          </p:cNvPicPr>
          <p:nvPr/>
        </p:nvPicPr>
        <p:blipFill>
          <a:blip r:embed="rId3">
            <a:extLst/>
          </a:blip>
          <a:stretch>
            <a:fillRect/>
          </a:stretch>
        </p:blipFill>
        <p:spPr>
          <a:xfrm>
            <a:off x="685800" y="2819400"/>
            <a:ext cx="2363236" cy="3733800"/>
          </a:xfrm>
          <a:prstGeom prst="rect">
            <a:avLst/>
          </a:prstGeom>
          <a:ln w="12700">
            <a:miter lim="400000"/>
          </a:ln>
        </p:spPr>
      </p:pic>
      <p:pic>
        <p:nvPicPr>
          <p:cNvPr id="373" name="image51.png" descr="http://www.thecelebration.edu.np/wp-content/plugins/market-stall-clip-art-680.png"/>
          <p:cNvPicPr>
            <a:picLocks noChangeAspect="1"/>
          </p:cNvPicPr>
          <p:nvPr/>
        </p:nvPicPr>
        <p:blipFill>
          <a:blip r:embed="rId4">
            <a:extLst/>
          </a:blip>
          <a:stretch>
            <a:fillRect/>
          </a:stretch>
        </p:blipFill>
        <p:spPr>
          <a:xfrm>
            <a:off x="3341913" y="2333169"/>
            <a:ext cx="5334001" cy="4516122"/>
          </a:xfrm>
          <a:prstGeom prst="rect">
            <a:avLst/>
          </a:prstGeom>
          <a:ln w="12700">
            <a:miter lim="400000"/>
          </a:ln>
        </p:spPr>
      </p:pic>
    </p:spTree>
  </p:cSld>
  <p:clrMapOvr>
    <a:masterClrMapping/>
  </p:clrMapOvr>
  <p:transition xmlns:p14="http://schemas.microsoft.com/office/powerpoint/2010/main" spd="med" advClick="1" p14:dur="1000"/>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3"/>
          <a:srcRect l="0" t="0" r="0" b="0"/>
          <a:tile tx="0" ty="0" sx="100000" sy="100000" flip="none" algn="tl"/>
        </a:blipFill>
      </p:bgPr>
    </p:bg>
    <p:spTree>
      <p:nvGrpSpPr>
        <p:cNvPr id="1" name=""/>
        <p:cNvGrpSpPr/>
        <p:nvPr/>
      </p:nvGrpSpPr>
      <p:grpSpPr>
        <a:xfrm>
          <a:off x="0" y="0"/>
          <a:ext cx="0" cy="0"/>
          <a:chOff x="0" y="0"/>
          <a:chExt cx="0" cy="0"/>
        </a:xfrm>
      </p:grpSpPr>
      <p:sp>
        <p:nvSpPr>
          <p:cNvPr id="132" name="Shape 132"/>
          <p:cNvSpPr/>
          <p:nvPr>
            <p:ph type="title"/>
          </p:nvPr>
        </p:nvSpPr>
        <p:spPr>
          <a:xfrm>
            <a:off x="834232" y="57710"/>
            <a:ext cx="7162801" cy="1143001"/>
          </a:xfrm>
          <a:prstGeom prst="rect">
            <a:avLst/>
          </a:prstGeom>
        </p:spPr>
        <p:txBody>
          <a:bodyPr/>
          <a:lstStyle/>
          <a:p>
            <a:pPr/>
            <a:r>
              <a:t>Two Sources</a:t>
            </a:r>
          </a:p>
        </p:txBody>
      </p:sp>
      <p:pic>
        <p:nvPicPr>
          <p:cNvPr id="133" name="image7.png"/>
          <p:cNvPicPr>
            <a:picLocks noChangeAspect="1"/>
          </p:cNvPicPr>
          <p:nvPr/>
        </p:nvPicPr>
        <p:blipFill>
          <a:blip r:embed="rId4">
            <a:extLst/>
          </a:blip>
          <a:stretch>
            <a:fillRect/>
          </a:stretch>
        </p:blipFill>
        <p:spPr>
          <a:xfrm>
            <a:off x="281247" y="57710"/>
            <a:ext cx="2743201" cy="3216713"/>
          </a:xfrm>
          <a:prstGeom prst="rect">
            <a:avLst/>
          </a:prstGeom>
          <a:ln w="12700">
            <a:miter lim="400000"/>
          </a:ln>
        </p:spPr>
      </p:pic>
      <p:pic>
        <p:nvPicPr>
          <p:cNvPr id="134" name="image8.png"/>
          <p:cNvPicPr>
            <a:picLocks noChangeAspect="1"/>
          </p:cNvPicPr>
          <p:nvPr/>
        </p:nvPicPr>
        <p:blipFill>
          <a:blip r:embed="rId5">
            <a:extLst/>
          </a:blip>
          <a:srcRect l="5425" t="45556" r="6861" b="4442"/>
          <a:stretch>
            <a:fillRect/>
          </a:stretch>
        </p:blipFill>
        <p:spPr>
          <a:xfrm>
            <a:off x="5562600" y="274637"/>
            <a:ext cx="3718103" cy="2742865"/>
          </a:xfrm>
          <a:prstGeom prst="rect">
            <a:avLst/>
          </a:prstGeom>
          <a:ln w="12700">
            <a:miter lim="400000"/>
          </a:ln>
        </p:spPr>
      </p:pic>
      <p:pic>
        <p:nvPicPr>
          <p:cNvPr id="135" name="image5.png"/>
          <p:cNvPicPr>
            <a:picLocks noChangeAspect="1"/>
          </p:cNvPicPr>
          <p:nvPr/>
        </p:nvPicPr>
        <p:blipFill>
          <a:blip r:embed="rId6">
            <a:extLst/>
          </a:blip>
          <a:srcRect l="7607" t="12018" r="8975" b="14392"/>
          <a:stretch>
            <a:fillRect/>
          </a:stretch>
        </p:blipFill>
        <p:spPr>
          <a:xfrm>
            <a:off x="3207704" y="2819401"/>
            <a:ext cx="3186449" cy="3238685"/>
          </a:xfrm>
          <a:prstGeom prst="rect">
            <a:avLst/>
          </a:prstGeom>
          <a:ln w="12700">
            <a:miter lim="400000"/>
          </a:ln>
        </p:spPr>
      </p:pic>
      <p:sp>
        <p:nvSpPr>
          <p:cNvPr id="136" name="Shape 136"/>
          <p:cNvSpPr/>
          <p:nvPr/>
        </p:nvSpPr>
        <p:spPr>
          <a:xfrm rot="8204727">
            <a:off x="6290366" y="3062938"/>
            <a:ext cx="952501" cy="609601"/>
          </a:xfrm>
          <a:prstGeom prst="rightArrow">
            <a:avLst>
              <a:gd name="adj1" fmla="val 50000"/>
              <a:gd name="adj2" fmla="val 50000"/>
            </a:avLst>
          </a:prstGeom>
          <a:solidFill>
            <a:srgbClr val="FFFF00"/>
          </a:solidFill>
          <a:ln w="25400">
            <a:solidFill>
              <a:srgbClr val="AF7E00"/>
            </a:solidFill>
          </a:ln>
        </p:spPr>
        <p:txBody>
          <a:bodyPr lIns="45719" rIns="45719" anchor="ctr"/>
          <a:lstStyle/>
          <a:p>
            <a:pPr algn="ctr">
              <a:defRPr>
                <a:solidFill>
                  <a:srgbClr val="FFFFFF"/>
                </a:solidFill>
              </a:defRPr>
            </a:pPr>
          </a:p>
        </p:txBody>
      </p:sp>
      <p:sp>
        <p:nvSpPr>
          <p:cNvPr id="137" name="Shape 137"/>
          <p:cNvSpPr/>
          <p:nvPr/>
        </p:nvSpPr>
        <p:spPr>
          <a:xfrm rot="2828905">
            <a:off x="2432673" y="3213112"/>
            <a:ext cx="952501" cy="609601"/>
          </a:xfrm>
          <a:prstGeom prst="rightArrow">
            <a:avLst>
              <a:gd name="adj1" fmla="val 50000"/>
              <a:gd name="adj2" fmla="val 50000"/>
            </a:avLst>
          </a:prstGeom>
          <a:solidFill>
            <a:srgbClr val="FFFF00"/>
          </a:solidFill>
          <a:ln w="25400">
            <a:solidFill>
              <a:srgbClr val="AF7E00"/>
            </a:solidFill>
          </a:ln>
        </p:spPr>
        <p:txBody>
          <a:bodyPr lIns="45719" rIns="45719" anchor="ctr"/>
          <a:lstStyle/>
          <a:p>
            <a:pPr algn="ctr">
              <a:defRPr>
                <a:solidFill>
                  <a:srgbClr val="FFFFFF"/>
                </a:solidFill>
              </a:defRPr>
            </a:pP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 grpId="1" fill="hold">
                                  <p:stCondLst>
                                    <p:cond delay="0"/>
                                  </p:stCondLst>
                                  <p:iterate type="el" backwards="0">
                                    <p:tmAbs val="0"/>
                                  </p:iterate>
                                  <p:childTnLst>
                                    <p:set>
                                      <p:cBhvr>
                                        <p:cTn id="6" fill="hold"/>
                                        <p:tgtEl>
                                          <p:spTgt spid="135"/>
                                        </p:tgtEl>
                                        <p:attrNameLst>
                                          <p:attrName>style.visibility</p:attrName>
                                        </p:attrNameLst>
                                      </p:cBhvr>
                                      <p:to>
                                        <p:strVal val="visible"/>
                                      </p:to>
                                    </p:set>
                                    <p:anim calcmode="lin" valueType="num">
                                      <p:cBhvr>
                                        <p:cTn id="7" dur="500" fill="hold"/>
                                        <p:tgtEl>
                                          <p:spTgt spid="135"/>
                                        </p:tgtEl>
                                        <p:attrNameLst>
                                          <p:attrName>ppt_x</p:attrName>
                                        </p:attrNameLst>
                                      </p:cBhvr>
                                      <p:tavLst>
                                        <p:tav tm="0">
                                          <p:val>
                                            <p:strVal val="#ppt_x"/>
                                          </p:val>
                                        </p:tav>
                                        <p:tav tm="100000">
                                          <p:val>
                                            <p:strVal val="#ppt_x"/>
                                          </p:val>
                                        </p:tav>
                                      </p:tavLst>
                                    </p:anim>
                                    <p:anim calcmode="lin" valueType="num">
                                      <p:cBhvr>
                                        <p:cTn id="8" dur="500" fill="hold"/>
                                        <p:tgtEl>
                                          <p:spTgt spid="1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5" grpId="1"/>
    </p:bldLst>
  </p:timing>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1" name="Shape 141"/>
          <p:cNvSpPr/>
          <p:nvPr>
            <p:ph type="title"/>
          </p:nvPr>
        </p:nvSpPr>
        <p:spPr>
          <a:prstGeom prst="rect">
            <a:avLst/>
          </a:prstGeom>
        </p:spPr>
        <p:txBody>
          <a:bodyPr/>
          <a:lstStyle/>
          <a:p>
            <a:pPr/>
            <a:r>
              <a:t>Cities </a:t>
            </a:r>
          </a:p>
        </p:txBody>
      </p:sp>
      <p:pic>
        <p:nvPicPr>
          <p:cNvPr id="142" name="image9.jpg"/>
          <p:cNvPicPr>
            <a:picLocks noChangeAspect="1"/>
          </p:cNvPicPr>
          <p:nvPr/>
        </p:nvPicPr>
        <p:blipFill>
          <a:blip r:embed="rId3">
            <a:extLst/>
          </a:blip>
          <a:stretch>
            <a:fillRect/>
          </a:stretch>
        </p:blipFill>
        <p:spPr>
          <a:xfrm>
            <a:off x="349034" y="1066800"/>
            <a:ext cx="8297625" cy="5463427"/>
          </a:xfrm>
          <a:prstGeom prst="rect">
            <a:avLst/>
          </a:prstGeom>
          <a:ln w="12700">
            <a:miter lim="400000"/>
          </a:ln>
        </p:spPr>
      </p:pic>
      <p:pic>
        <p:nvPicPr>
          <p:cNvPr id="143" name="image10.png"/>
          <p:cNvPicPr>
            <a:picLocks noChangeAspect="1"/>
          </p:cNvPicPr>
          <p:nvPr/>
        </p:nvPicPr>
        <p:blipFill>
          <a:blip r:embed="rId4">
            <a:extLst/>
          </a:blip>
          <a:srcRect l="7607" t="12018" r="8975" b="14392"/>
          <a:stretch>
            <a:fillRect/>
          </a:stretch>
        </p:blipFill>
        <p:spPr>
          <a:xfrm>
            <a:off x="9296400" y="3200399"/>
            <a:ext cx="899651" cy="914402"/>
          </a:xfrm>
          <a:prstGeom prst="rect">
            <a:avLst/>
          </a:prstGeom>
          <a:ln w="12700">
            <a:miter lim="400000"/>
          </a:ln>
        </p:spPr>
      </p:pic>
      <p:grpSp>
        <p:nvGrpSpPr>
          <p:cNvPr id="146" name="Group 146"/>
          <p:cNvGrpSpPr/>
          <p:nvPr/>
        </p:nvGrpSpPr>
        <p:grpSpPr>
          <a:xfrm>
            <a:off x="3520316" y="1591978"/>
            <a:ext cx="2199828" cy="434514"/>
            <a:chOff x="0" y="0"/>
            <a:chExt cx="2199827" cy="434513"/>
          </a:xfrm>
        </p:grpSpPr>
        <p:pic>
          <p:nvPicPr>
            <p:cNvPr id="144" name="image11.png"/>
            <p:cNvPicPr>
              <a:picLocks noChangeAspect="1"/>
            </p:cNvPicPr>
            <p:nvPr/>
          </p:nvPicPr>
          <p:blipFill>
            <a:blip r:embed="rId5">
              <a:extLst/>
            </a:blip>
            <a:stretch>
              <a:fillRect/>
            </a:stretch>
          </p:blipFill>
          <p:spPr>
            <a:xfrm rot="21183745">
              <a:off x="20666" y="56394"/>
              <a:ext cx="307737" cy="360856"/>
            </a:xfrm>
            <a:prstGeom prst="rect">
              <a:avLst/>
            </a:prstGeom>
            <a:ln w="12700" cap="flat">
              <a:noFill/>
              <a:miter lim="400000"/>
            </a:ln>
            <a:effectLst/>
          </p:spPr>
        </p:pic>
        <p:pic>
          <p:nvPicPr>
            <p:cNvPr id="145" name="image12.png"/>
            <p:cNvPicPr>
              <a:picLocks noChangeAspect="1"/>
            </p:cNvPicPr>
            <p:nvPr/>
          </p:nvPicPr>
          <p:blipFill>
            <a:blip r:embed="rId6">
              <a:extLst/>
            </a:blip>
            <a:stretch>
              <a:fillRect/>
            </a:stretch>
          </p:blipFill>
          <p:spPr>
            <a:xfrm>
              <a:off x="1862643" y="0"/>
              <a:ext cx="337184" cy="395387"/>
            </a:xfrm>
            <a:prstGeom prst="rect">
              <a:avLst/>
            </a:prstGeom>
            <a:ln w="12700" cap="flat">
              <a:noFill/>
              <a:miter lim="400000"/>
            </a:ln>
            <a:effectLst/>
          </p:spPr>
        </p:pic>
      </p:grpSp>
      <p:pic>
        <p:nvPicPr>
          <p:cNvPr id="147" name="image13.png"/>
          <p:cNvPicPr>
            <a:picLocks noChangeAspect="1"/>
          </p:cNvPicPr>
          <p:nvPr/>
        </p:nvPicPr>
        <p:blipFill>
          <a:blip r:embed="rId7">
            <a:extLst/>
          </a:blip>
          <a:srcRect l="7607" t="12018" r="8975" b="14392"/>
          <a:stretch>
            <a:fillRect/>
          </a:stretch>
        </p:blipFill>
        <p:spPr>
          <a:xfrm>
            <a:off x="3578592" y="2031873"/>
            <a:ext cx="310786" cy="315881"/>
          </a:xfrm>
          <a:prstGeom prst="rect">
            <a:avLst/>
          </a:prstGeom>
          <a:ln w="12700">
            <a:miter lim="400000"/>
          </a:ln>
        </p:spPr>
      </p:pic>
      <p:pic>
        <p:nvPicPr>
          <p:cNvPr id="148" name="image14.png"/>
          <p:cNvPicPr>
            <a:picLocks noChangeAspect="1"/>
          </p:cNvPicPr>
          <p:nvPr/>
        </p:nvPicPr>
        <p:blipFill>
          <a:blip r:embed="rId8">
            <a:extLst/>
          </a:blip>
          <a:srcRect l="7607" t="12018" r="8975" b="14392"/>
          <a:stretch>
            <a:fillRect/>
          </a:stretch>
        </p:blipFill>
        <p:spPr>
          <a:xfrm>
            <a:off x="5256195" y="1950396"/>
            <a:ext cx="330192" cy="335605"/>
          </a:xfrm>
          <a:prstGeom prst="rect">
            <a:avLst/>
          </a:prstGeom>
          <a:ln w="12700">
            <a:miter lim="400000"/>
          </a:ln>
        </p:spPr>
      </p:pic>
      <p:pic>
        <p:nvPicPr>
          <p:cNvPr id="149" name="image14.png"/>
          <p:cNvPicPr>
            <a:picLocks noChangeAspect="1"/>
          </p:cNvPicPr>
          <p:nvPr/>
        </p:nvPicPr>
        <p:blipFill>
          <a:blip r:embed="rId8">
            <a:extLst/>
          </a:blip>
          <a:srcRect l="7607" t="12018" r="8975" b="14392"/>
          <a:stretch>
            <a:fillRect/>
          </a:stretch>
        </p:blipFill>
        <p:spPr>
          <a:xfrm>
            <a:off x="6662994" y="1988496"/>
            <a:ext cx="330192" cy="335605"/>
          </a:xfrm>
          <a:prstGeom prst="rect">
            <a:avLst/>
          </a:prstGeom>
          <a:ln w="12700">
            <a:miter lim="400000"/>
          </a:ln>
        </p:spPr>
      </p:pic>
      <p:sp>
        <p:nvSpPr>
          <p:cNvPr id="150" name="Shape 150"/>
          <p:cNvSpPr/>
          <p:nvPr/>
        </p:nvSpPr>
        <p:spPr>
          <a:xfrm>
            <a:off x="4800599" y="1066800"/>
            <a:ext cx="585218" cy="685800"/>
          </a:xfrm>
          <a:prstGeom prst="rect">
            <a:avLst/>
          </a:prstGeom>
          <a:solidFill>
            <a:srgbClr val="C4DEF7"/>
          </a:solidFill>
          <a:ln w="12700">
            <a:miter lim="400000"/>
          </a:ln>
        </p:spPr>
        <p:txBody>
          <a:bodyPr lIns="45719" rIns="45719" anchor="ctr"/>
          <a:lstStyle/>
          <a:p>
            <a:pPr algn="ctr">
              <a:defRPr>
                <a:solidFill>
                  <a:srgbClr val="FFFFFF"/>
                </a:solidFill>
              </a:defRPr>
            </a:pPr>
          </a:p>
        </p:txBody>
      </p:sp>
      <p:sp>
        <p:nvSpPr>
          <p:cNvPr id="151" name="Shape 151"/>
          <p:cNvSpPr/>
          <p:nvPr/>
        </p:nvSpPr>
        <p:spPr>
          <a:xfrm rot="21089158">
            <a:off x="4875829" y="1747528"/>
            <a:ext cx="228601" cy="87528"/>
          </a:xfrm>
          <a:prstGeom prst="rect">
            <a:avLst/>
          </a:prstGeom>
          <a:solidFill>
            <a:srgbClr val="C4DEF7"/>
          </a:solidFill>
          <a:ln w="12700">
            <a:miter lim="400000"/>
          </a:ln>
        </p:spPr>
        <p:txBody>
          <a:bodyPr lIns="45719" rIns="45719" anchor="ctr"/>
          <a:lstStyle/>
          <a:p>
            <a:pPr algn="ctr">
              <a:defRPr>
                <a:solidFill>
                  <a:srgbClr val="FFFFFF"/>
                </a:solidFill>
              </a:defRPr>
            </a:pPr>
          </a:p>
        </p:txBody>
      </p:sp>
      <p:sp>
        <p:nvSpPr>
          <p:cNvPr id="152" name="Shape 152"/>
          <p:cNvSpPr/>
          <p:nvPr/>
        </p:nvSpPr>
        <p:spPr>
          <a:xfrm>
            <a:off x="5889973" y="1064419"/>
            <a:ext cx="557785" cy="564308"/>
          </a:xfrm>
          <a:prstGeom prst="rect">
            <a:avLst/>
          </a:prstGeom>
          <a:solidFill>
            <a:srgbClr val="C4DEF7"/>
          </a:solidFill>
          <a:ln w="12700">
            <a:miter lim="400000"/>
          </a:ln>
        </p:spPr>
        <p:txBody>
          <a:bodyPr lIns="45719" rIns="45719" anchor="ctr"/>
          <a:lstStyle/>
          <a:p>
            <a:pPr algn="ctr">
              <a:defRPr>
                <a:solidFill>
                  <a:srgbClr val="FFFFFF"/>
                </a:solidFill>
              </a:defRPr>
            </a:pPr>
          </a:p>
        </p:txBody>
      </p:sp>
      <p:sp>
        <p:nvSpPr>
          <p:cNvPr id="153" name="Shape 153"/>
          <p:cNvSpPr/>
          <p:nvPr/>
        </p:nvSpPr>
        <p:spPr>
          <a:xfrm>
            <a:off x="5370831" y="1064419"/>
            <a:ext cx="582361" cy="270857"/>
          </a:xfrm>
          <a:prstGeom prst="rect">
            <a:avLst/>
          </a:prstGeom>
          <a:solidFill>
            <a:srgbClr val="C4DEF7"/>
          </a:solidFill>
          <a:ln w="12700">
            <a:miter lim="400000"/>
          </a:ln>
        </p:spPr>
        <p:txBody>
          <a:bodyPr lIns="45719" rIns="45719" anchor="ctr"/>
          <a:lstStyle/>
          <a:p>
            <a:pPr algn="ctr">
              <a:defRPr>
                <a:solidFill>
                  <a:srgbClr val="FFFFFF"/>
                </a:solidFill>
              </a:defRPr>
            </a:pPr>
          </a:p>
        </p:txBody>
      </p:sp>
      <p:sp>
        <p:nvSpPr>
          <p:cNvPr id="154" name="Shape 154"/>
          <p:cNvSpPr/>
          <p:nvPr/>
        </p:nvSpPr>
        <p:spPr>
          <a:xfrm>
            <a:off x="5889973" y="1370012"/>
            <a:ext cx="362300" cy="411164"/>
          </a:xfrm>
          <a:prstGeom prst="rect">
            <a:avLst/>
          </a:prstGeom>
          <a:solidFill>
            <a:srgbClr val="C4DEF7"/>
          </a:solidFill>
          <a:ln w="12700">
            <a:miter lim="400000"/>
          </a:ln>
        </p:spPr>
        <p:txBody>
          <a:bodyPr lIns="45719" rIns="45719" anchor="ctr"/>
          <a:lstStyle/>
          <a:p>
            <a:pPr algn="ctr">
              <a:defRPr>
                <a:solidFill>
                  <a:srgbClr val="FFFFFF"/>
                </a:solidFill>
              </a:defRPr>
            </a:pPr>
          </a:p>
        </p:txBody>
      </p:sp>
      <p:sp>
        <p:nvSpPr>
          <p:cNvPr id="155" name="Shape 155"/>
          <p:cNvSpPr/>
          <p:nvPr/>
        </p:nvSpPr>
        <p:spPr>
          <a:xfrm>
            <a:off x="6985251" y="1064419"/>
            <a:ext cx="886968" cy="594361"/>
          </a:xfrm>
          <a:prstGeom prst="rect">
            <a:avLst/>
          </a:prstGeom>
          <a:solidFill>
            <a:srgbClr val="C4DEF7"/>
          </a:solidFill>
          <a:ln w="12700">
            <a:miter lim="400000"/>
          </a:ln>
        </p:spPr>
        <p:txBody>
          <a:bodyPr lIns="45719" rIns="45719" anchor="ctr"/>
          <a:lstStyle/>
          <a:p>
            <a:pPr algn="ctr">
              <a:defRPr>
                <a:solidFill>
                  <a:srgbClr val="FFFFFF"/>
                </a:solidFill>
              </a:defRPr>
            </a:pPr>
          </a:p>
        </p:txBody>
      </p:sp>
      <p:sp>
        <p:nvSpPr>
          <p:cNvPr id="156" name="Shape 156"/>
          <p:cNvSpPr/>
          <p:nvPr/>
        </p:nvSpPr>
        <p:spPr>
          <a:xfrm>
            <a:off x="7543799" y="1539232"/>
            <a:ext cx="329186" cy="411164"/>
          </a:xfrm>
          <a:prstGeom prst="rect">
            <a:avLst/>
          </a:prstGeom>
          <a:solidFill>
            <a:srgbClr val="C4DEF7"/>
          </a:solidFill>
          <a:ln w="12700">
            <a:miter lim="400000"/>
          </a:ln>
        </p:spPr>
        <p:txBody>
          <a:bodyPr lIns="45719" rIns="45719" anchor="ctr"/>
          <a:lstStyle/>
          <a:p>
            <a:pPr algn="ctr">
              <a:defRPr>
                <a:solidFill>
                  <a:srgbClr val="FFFFFF"/>
                </a:solidFill>
              </a:defRPr>
            </a:pPr>
          </a:p>
        </p:txBody>
      </p:sp>
      <p:sp>
        <p:nvSpPr>
          <p:cNvPr id="157" name="Shape 157"/>
          <p:cNvSpPr/>
          <p:nvPr/>
        </p:nvSpPr>
        <p:spPr>
          <a:xfrm>
            <a:off x="7834790" y="1064419"/>
            <a:ext cx="811869" cy="275187"/>
          </a:xfrm>
          <a:prstGeom prst="rect">
            <a:avLst/>
          </a:prstGeom>
          <a:solidFill>
            <a:srgbClr val="C4DEF7"/>
          </a:solidFill>
          <a:ln w="12700">
            <a:miter lim="400000"/>
          </a:ln>
        </p:spPr>
        <p:txBody>
          <a:bodyPr lIns="45719" rIns="45719" anchor="ctr"/>
          <a:lstStyle/>
          <a:p>
            <a:pPr algn="ctr">
              <a:defRPr>
                <a:solidFill>
                  <a:srgbClr val="FFFFFF"/>
                </a:solidFill>
              </a:defRPr>
            </a:pP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48"/>
                                        </p:tgtEl>
                                        <p:attrNameLst>
                                          <p:attrName>style.visibility</p:attrName>
                                        </p:attrNameLst>
                                      </p:cBhvr>
                                      <p:to>
                                        <p:strVal val="visible"/>
                                      </p:to>
                                    </p:set>
                                    <p:animEffect filter="dissolve" transition="in">
                                      <p:cBhvr>
                                        <p:cTn id="7" dur="500"/>
                                        <p:tgtEl>
                                          <p:spTgt spid="148"/>
                                        </p:tgtEl>
                                      </p:cBhvr>
                                    </p:animEffect>
                                  </p:childTnLst>
                                </p:cTn>
                              </p:par>
                            </p:childTnLst>
                          </p:cTn>
                        </p:par>
                        <p:par>
                          <p:cTn id="8" fill="hold">
                            <p:stCondLst>
                              <p:cond delay="500"/>
                            </p:stCondLst>
                            <p:childTnLst>
                              <p:par>
                                <p:cTn id="9" presetClass="entr" nodeType="afterEffect" presetID="9" grpId="2" fill="hold">
                                  <p:stCondLst>
                                    <p:cond delay="0"/>
                                  </p:stCondLst>
                                  <p:iterate type="el" backwards="0">
                                    <p:tmAbs val="0"/>
                                  </p:iterate>
                                  <p:childTnLst>
                                    <p:set>
                                      <p:cBhvr>
                                        <p:cTn id="10" fill="hold"/>
                                        <p:tgtEl>
                                          <p:spTgt spid="149"/>
                                        </p:tgtEl>
                                        <p:attrNameLst>
                                          <p:attrName>style.visibility</p:attrName>
                                        </p:attrNameLst>
                                      </p:cBhvr>
                                      <p:to>
                                        <p:strVal val="visible"/>
                                      </p:to>
                                    </p:set>
                                    <p:animEffect filter="dissolve" transition="in">
                                      <p:cBhvr>
                                        <p:cTn id="11" dur="500"/>
                                        <p:tgtEl>
                                          <p:spTgt spid="149"/>
                                        </p:tgtEl>
                                      </p:cBhvr>
                                    </p:animEffect>
                                  </p:childTnLst>
                                </p:cTn>
                              </p:par>
                            </p:childTnLst>
                          </p:cTn>
                        </p:par>
                        <p:par>
                          <p:cTn id="12" fill="hold">
                            <p:stCondLst>
                              <p:cond delay="1000"/>
                            </p:stCondLst>
                            <p:childTnLst>
                              <p:par>
                                <p:cTn id="13" presetClass="entr" nodeType="afterEffect" presetID="9" grpId="3" fill="hold">
                                  <p:stCondLst>
                                    <p:cond delay="0"/>
                                  </p:stCondLst>
                                  <p:iterate type="el" backwards="0">
                                    <p:tmAbs val="0"/>
                                  </p:iterate>
                                  <p:childTnLst>
                                    <p:set>
                                      <p:cBhvr>
                                        <p:cTn id="14" fill="hold"/>
                                        <p:tgtEl>
                                          <p:spTgt spid="147"/>
                                        </p:tgtEl>
                                        <p:attrNameLst>
                                          <p:attrName>style.visibility</p:attrName>
                                        </p:attrNameLst>
                                      </p:cBhvr>
                                      <p:to>
                                        <p:strVal val="visible"/>
                                      </p:to>
                                    </p:set>
                                    <p:animEffect filter="dissolve" transition="in">
                                      <p:cBhvr>
                                        <p:cTn id="15" dur="500"/>
                                        <p:tgtEl>
                                          <p:spTgt spid="147"/>
                                        </p:tgtEl>
                                      </p:cBhvr>
                                    </p:animEffect>
                                  </p:childTnLst>
                                </p:cTn>
                              </p:par>
                            </p:childTnLst>
                          </p:cTn>
                        </p:par>
                      </p:childTnLst>
                    </p:cTn>
                  </p:par>
                  <p:par>
                    <p:cTn id="16" fill="hold">
                      <p:stCondLst>
                        <p:cond delay="indefinite"/>
                      </p:stCondLst>
                      <p:childTnLst>
                        <p:par>
                          <p:cTn id="17" fill="hold">
                            <p:stCondLst>
                              <p:cond delay="0"/>
                            </p:stCondLst>
                            <p:childTnLst>
                              <p:par>
                                <p:cTn id="18" presetClass="path" nodeType="clickEffect" presetSubtype="0" presetID="-1" grpId="4" accel="50000" decel="50000" fill="hold">
                                  <p:stCondLst>
                                    <p:cond delay="0"/>
                                  </p:stCondLst>
                                  <p:childTnLst>
                                    <p:animMotion path="M 0.000000 0.000000 L 0.000000 0.000233 L 0.011643 0.001393 C 0.013898 0.001623 0.016198 0.001798 0.018498 0.002030 C 0.020798 0.002263 0.023098 0.002553 0.025353 0.003013 C 0.029868 0.003708 0.030953 0.004403 0.032342 0.004953 C 0.033731 0.005503 0.035423 0.005908 0.041153 0.006023 L 0.195493 0.007413 L 0.208163 0.009033 C 0.209813 0.009383 0.211463 0.009845 0.213113 0.010220 C 0.214763 0.010595 0.216413 0.010883 0.218063 0.010883 L 0.399833 0.009033 C 0.401483 0.008803 0.403088 0.008513 0.404716 0.008223 C 0.406343 0.007933 0.407993 0.007643 0.409733 0.007413 C 0.412593 0.007183 0.415543 0.007068 0.418495 0.006894 C 0.421446 0.006720 0.424398 0.006488 0.427263 0.006023 C 0.427783 0.005908 0.428261 0.005560 0.428761 0.005213 C 0.429261 0.004865 0.429783 0.004518 0.430393 0.004403 C 0.431348 0.004058 0.432301 0.003768 0.433276 0.003535 C 0.434251 0.003303 0.435248 0.003128 0.436293 0.003013 C 0.440458 0.002318 0.446796 0.001565 0.452092 0.001014 C 0.457388 0.000464 0.461643 0.000116 0.461643 0.000233 L 0.519803 0.001393 C 0.520323 0.001393 0.520798 0.001625 0.521252 0.001944 C 0.521706 0.002263 0.522138 0.002668 0.522573 0.003013 C 0.523963 0.003593 0.525266 0.004288 0.526568 0.004867 C 0.527871 0.005445 0.529173 0.005908 0.530563 0.006023 L 0.544273 0.007413 C 0.557123 0.010308 0.558253 0.010713 0.563615 0.010394 C 0.568976 0.010075 0.578568 0.009033 0.608343 0.009033 L 0.607123 0.009033" origin="layout" pathEditMode="relative">
                                      <p:cBhvr>
                                        <p:cTn id="19" dur="2000" fill="hold"/>
                                        <p:tgtEl>
                                          <p:spTgt spid="147"/>
                                        </p:tgtEl>
                                        <p:attrNameLst>
                                          <p:attrName>ppt_x</p:attrName>
                                          <p:attrName>ppt_y</p:attrName>
                                        </p:attrNameLst>
                                      </p:cBhvr>
                                    </p:animMotion>
                                  </p:childTnLst>
                                </p:cTn>
                              </p:par>
                            </p:childTnLst>
                          </p:cTn>
                        </p:par>
                        <p:par>
                          <p:cTn id="20" fill="hold">
                            <p:stCondLst>
                              <p:cond delay="0"/>
                            </p:stCondLst>
                            <p:childTnLst>
                              <p:par>
                                <p:cTn id="21" presetClass="path" nodeType="afterEffect" presetSubtype="0" presetID="-1" grpId="5" accel="50000" decel="50000" fill="hold">
                                  <p:stCondLst>
                                    <p:cond delay="0"/>
                                  </p:stCondLst>
                                  <p:childTnLst>
                                    <p:animMotion path="M 0.000000 0.000000 L 0.000000 0.000230 C 0.000258 0.002430 0.000386 0.004803 0.000602 0.007204 C 0.000818 0.009605 0.001120 0.012035 0.001725 0.014350 C 0.002160 0.015740 0.003463 0.016783 0.004830 0.017535 C 0.006198 0.018288 0.007630 0.018750 0.008325 0.018980 C 0.009540 0.019210 0.010798 0.019443 0.012078 0.019704 C 0.013358 0.019965 0.014660 0.020255 0.015965 0.020600 C 0.017180 0.021065 0.018395 0.021645 0.019632 0.022224 C 0.020868 0.022803 0.022125 0.023380 0.023425 0.023840 C 0.027855 0.024885 0.028898 0.025118 0.030070 0.025378 C 0.031243 0.025638 0.032545 0.025925 0.037495 0.027080 L 0.112835 0.025460 C 0.124640 0.025460 0.130328 0.025460 0.135038 0.025865 C 0.139748 0.026270 0.143480 0.027080 0.151375 0.028700 L 0.258495 0.027080 C 0.259190 0.026850 0.259798 0.026503 0.260405 0.026184 C 0.261013 0.025865 0.261620 0.025575 0.262315 0.025460 C 0.265960 0.024190 0.268260 0.023670 0.270388 0.023120 C 0.272515 0.022570 0.274470 0.021990 0.277425 0.020600 C 0.277855 0.020370 0.278288 0.020023 0.278743 0.019704 C 0.279198 0.019385 0.279675 0.019095 0.280195 0.018980 C 0.280720 0.018635 0.281328 0.018405 0.281978 0.018174 C 0.282628 0.017943 0.283320 0.017710 0.284015 0.017360 C 0.284800 0.016900 0.285538 0.016323 0.286297 0.015773 C 0.287055 0.015223 0.287835 0.014700 0.288705 0.014350 C 0.290875 0.013080 0.293913 0.012328 0.296885 0.011864 C 0.299858 0.011400 0.302765 0.011225 0.304675 0.011110 C 0.308670 0.009375 0.309453 0.008855 0.311080 0.009029 C 0.312708 0.009203 0.315180 0.010070 0.322555 0.011110 C 0.323945 0.011225 0.325293 0.011458 0.326662 0.011748 C 0.328030 0.012038 0.329420 0.012385 0.330895 0.012730 L 0.341305 0.014350 C 0.376635 0.013310 0.387098 0.012905 0.394327 0.012760 C 0.401555 0.012615 0.405550 0.012730 0.427945 0.012730 L 0.427945 0.012960" origin="layout" pathEditMode="relative">
                                      <p:cBhvr>
                                        <p:cTn id="22" dur="3000" fill="hold"/>
                                        <p:tgtEl>
                                          <p:spTgt spid="148"/>
                                        </p:tgtEl>
                                        <p:attrNameLst>
                                          <p:attrName>ppt_x</p:attrName>
                                          <p:attrName>ppt_y</p:attrName>
                                        </p:attrNameLst>
                                      </p:cBhvr>
                                    </p:animMotion>
                                  </p:childTnLst>
                                </p:cTn>
                              </p:par>
                            </p:childTnLst>
                          </p:cTn>
                        </p:par>
                        <p:par>
                          <p:cTn id="23" fill="hold">
                            <p:stCondLst>
                              <p:cond delay="0"/>
                            </p:stCondLst>
                            <p:childTnLst>
                              <p:par>
                                <p:cTn id="24" presetClass="path" nodeType="afterEffect" presetSubtype="0" presetID="-1" grpId="6" accel="50000" decel="50000" fill="hold">
                                  <p:stCondLst>
                                    <p:cond delay="0"/>
                                  </p:stCondLst>
                                  <p:childTnLst>
                                    <p:animMotion path="M 0.000000 0.000000 L 0.000000 0.000000 C 0.000611 0.000696 0.002086 0.002549 0.003800 0.004344 C 0.005514 0.006139 0.007466 0.007877 0.009031 0.008342 C 0.010506 0.008687 0.011981 0.008917 0.013479 0.009089 C 0.014976 0.009262 0.016496 0.009377 0.018061 0.009492 C 0.026131 0.009727 0.034291 0.009902 0.042474 0.010076 C 0.050656 0.010249 0.058861 0.010422 0.067021 0.010652 L 0.110941 0.009492 C 0.112591 0.009377 0.114241 0.008972 0.115890 0.008538 C 0.117539 0.008104 0.119186 0.007642 0.120831 0.007412 C 0.121701 0.007062 0.122656 0.006887 0.123633 0.006742 C 0.124609 0.006597 0.125606 0.006482 0.126561 0.006252 L 0.162151 0.007412 C 0.163541 0.007412 0.164889 0.007644 0.166258 0.007877 C 0.167626 0.008109 0.169016 0.008342 0.170491 0.008342 L 0.269971 0.008342 L 0.269971 0.008572" origin="layout" pathEditMode="relative">
                                      <p:cBhvr>
                                        <p:cTn id="25" dur="2000" fill="hold"/>
                                        <p:tgtEl>
                                          <p:spTgt spid="149"/>
                                        </p:tgtEl>
                                        <p:attrNameLst>
                                          <p:attrName>ppt_x</p:attrName>
                                          <p:attrName>ppt_y</p:attrName>
                                        </p:attrNameLst>
                                      </p:cBhvr>
                                    </p:animMotion>
                                  </p:childTnLst>
                                </p:cTn>
                              </p:par>
                            </p:childTnLst>
                          </p:cTn>
                        </p:par>
                        <p:par>
                          <p:cTn id="26" fill="hold">
                            <p:stCondLst>
                              <p:cond delay="0"/>
                            </p:stCondLst>
                            <p:childTnLst>
                              <p:par>
                                <p:cTn id="27" presetClass="path" nodeType="afterEffect" presetSubtype="0" presetID="-1" grpId="7" accel="50000" decel="50000" fill="hold">
                                  <p:stCondLst>
                                    <p:cond delay="0"/>
                                  </p:stCondLst>
                                  <p:childTnLst>
                                    <p:animMotion path="M 0.000000 0.000000 L 0.000000 0.000233 C -0.009291 0.002548 -0.009986 0.002781 -0.011289 0.002811 C -0.012591 0.002841 -0.014501 0.002668 -0.026221 0.004173 C -0.028651 0.004403 -0.030901 0.005333 -0.033511 0.005563 C -0.041321 0.006253 -0.049311 0.006483 -0.057291 0.006953 C -0.061111 0.007413 -0.065019 0.007413 -0.068883 0.007646 C -0.072746 0.007878 -0.076566 0.008343 -0.080211 0.009733 C -0.082121 0.010423 -0.084031 0.011291 -0.085941 0.012072 C -0.087851 0.012853 -0.089761 0.013548 -0.091671 0.013893 C -0.096186 0.014473 -0.100699 0.014706 -0.105211 0.014851 C -0.109724 0.014996 -0.114236 0.015053 -0.118751 0.015283 L -0.159381 0.016673 L -0.300001 0.015283 C -0.301996 0.015168 -0.303906 0.014358 -0.305795 0.013461 C -0.307684 0.012563 -0.309551 0.011578 -0.311461 0.011113 C -0.321531 0.008223 -0.326176 0.006951 -0.330300 0.006170 C -0.334424 0.005388 -0.338026 0.005098 -0.346011 0.004173 C -0.368926 -0.001962 -0.364151 -0.000804 -0.358379 0.000787 C -0.352606 0.002377 -0.345836 0.004402 -0.364761 0.000000 C -0.366321 -0.000458 -0.367839 -0.000978 -0.369358 -0.001468 C -0.370876 -0.001959 -0.372396 -0.002422 -0.373961 -0.002767 C -0.375351 -0.003117 -0.376784 -0.003349 -0.378216 -0.003552 C -0.379649 -0.003754 -0.381081 -0.003927 -0.382471 -0.004157 C -0.392711 -0.006477 -0.391151 -0.007167 -0.400171 -0.008327 C -0.423091 -0.011567 -0.443231 -0.010637 -0.467711 -0.011107 L -0.531251 -0.012497 C -0.534726 -0.012727 -0.538241 -0.012957 -0.541734 -0.013188 C -0.545226 -0.013419 -0.548696 -0.013652 -0.552081 -0.013887 C -0.553386 -0.014117 -0.554604 -0.014404 -0.555799 -0.014663 C -0.556994 -0.014922 -0.558166 -0.015152 -0.559381 -0.015267 C -0.570836 -0.016657 -0.573221 -0.016717 -0.574805 -0.016747 C -0.576389 -0.016777 -0.577171 -0.016777 -0.585421 -0.018047 C -0.586721 -0.018282 -0.587979 -0.018514 -0.589194 -0.018745 C -0.590409 -0.018977 -0.591581 -0.019207 -0.592711 -0.019437 C -0.594186 -0.019902 -0.595576 -0.020482 -0.596944 -0.021003 C -0.598311 -0.021524 -0.599656 -0.021987 -0.601041 -0.022217 C -0.603471 -0.022677 -0.605946 -0.022907 -0.608400 -0.023080 C -0.610854 -0.023254 -0.613286 -0.023372 -0.615631 -0.023607 C -0.634811 -0.026267 -0.633769 -0.026497 -0.632489 -0.026467 C -0.631209 -0.026437 -0.629691 -0.026147 -0.647921 -0.027767 C -0.660771 -0.030317 -0.649831 -0.028237 -0.664581 -0.030547 C -0.667541 -0.031017 -0.670141 -0.031707 -0.672921 -0.031937 C -0.675871 -0.032287 -0.678821 -0.032519 -0.681794 -0.032722 C -0.684766 -0.032924 -0.687761 -0.033097 -0.690801 -0.033327 C -0.699046 -0.034947 -0.698481 -0.034947 -0.699653 -0.034889 C -0.700824 -0.034832 -0.703731 -0.034717 -0.718921 -0.036107 C -0.720311 -0.036337 -0.721659 -0.036627 -0.723005 -0.036888 C -0.724351 -0.037149 -0.725696 -0.037382 -0.727081 -0.037497 C -0.730206 -0.038072 -0.733331 -0.038592 -0.736479 -0.039054 C -0.739626 -0.039517 -0.742796 -0.039922 -0.746011 -0.040267 C -0.748526 -0.040617 -0.751086 -0.040849 -0.753690 -0.041052 C -0.756294 -0.041254 -0.758941 -0.041427 -0.761631 -0.041657 C -0.762846 -0.041892 -0.764019 -0.042182 -0.765213 -0.042442 C -0.766406 -0.042702 -0.767621 -0.042932 -0.768921 -0.043047 C -0.772831 -0.043627 -0.778779 -0.044322 -0.783749 -0.044843 C -0.788719 -0.045364 -0.792711 -0.045712 -0.792711 -0.045597 C -0.797226 -0.047217 -0.797096 -0.047332 -0.797748 -0.047360 C -0.798399 -0.047389 -0.799831 -0.047332 -0.807471 -0.048607 C -0.808336 -0.048837 -0.809161 -0.049127 -0.809986 -0.049388 C -0.810811 -0.049649 -0.811636 -0.049882 -0.812501 -0.049997 C -0.813891 -0.050342 -0.815281 -0.050572 -0.816670 -0.050774 C -0.818059 -0.050977 -0.819446 -0.051152 -0.820831 -0.051387 C -0.821356 -0.051617 -0.821879 -0.051904 -0.822400 -0.052163 C -0.822921 -0.052422 -0.823441 -0.052652 -0.823961 -0.052767 C -0.825436 -0.053347 -0.827041 -0.053869 -0.828646 -0.054333 C -0.830251 -0.054797 -0.831856 -0.055202 -0.833331 -0.055547 C -0.834376 -0.055897 -0.835461 -0.056129 -0.836524 -0.056332 C -0.837586 -0.056534 -0.838626 -0.056707 -0.839581 -0.056937 C -0.840191 -0.057167 -0.840714 -0.057457 -0.841214 -0.057718 C -0.841714 -0.057979 -0.842191 -0.058212 -0.842711 -0.058327 C -0.843581 -0.058672 -0.844449 -0.058962 -0.845316 -0.059194 C -0.846184 -0.059427 -0.847051 -0.059602 -0.847921 -0.059717 C -0.850001 -0.060297 -0.852126 -0.060587 -0.854253 -0.060934 C -0.856379 -0.061282 -0.858506 -0.061687 -0.860591 -0.062497 C -0.861111 -0.062727 -0.861589 -0.063014 -0.862066 -0.063274 C -0.862544 -0.063534 -0.863021 -0.063767 -0.863541 -0.063887 C -0.864411 -0.064232 -0.865324 -0.064462 -0.866235 -0.064663 C -0.867146 -0.064864 -0.868056 -0.065037 -0.868921 -0.065267 C -0.870486 -0.065962 -0.872484 -0.067237 -0.874503 -0.068395 C -0.876521 -0.069554 -0.878561 -0.070597 -0.880211 -0.070827 C -0.881686 -0.071057 -0.883119 -0.071289 -0.884508 -0.071522 C -0.885896 -0.071754 -0.887241 -0.071987 -0.888541 -0.072217 C -0.890366 -0.072677 -0.892104 -0.073314 -0.893819 -0.073865 C -0.895534 -0.074417 -0.897226 -0.074882 -0.898961 -0.074997 C -0.901391 -0.075227 -0.903866 -0.075457 -0.906319 -0.075688 C -0.908771 -0.075919 -0.911201 -0.076152 -0.913541 -0.076387 C -0.916406 -0.076847 -0.919184 -0.077424 -0.921940 -0.077944 C -0.924696 -0.078464 -0.927431 -0.078927 -0.930211 -0.079157 L -0.946881 -0.080547 C -0.949221 -0.081592 -0.950001 -0.081997 -0.950978 -0.082285 C -0.951954 -0.082574 -0.953126 -0.082747 -0.956251 -0.083327 C -0.960681 -0.084252 -0.963504 -0.084714 -0.966411 -0.085062 C -0.969319 -0.085409 -0.972311 -0.085642 -0.977081 -0.086107 C -0.977951 -0.086337 -0.978821 -0.086627 -0.979690 -0.086888 C -0.980559 -0.087149 -0.981426 -0.087382 -0.982291 -0.087497 C -0.986631 -0.088307 -0.988629 -0.088654 -0.990105 -0.088799 C -0.991581 -0.088944 -0.992536 -0.088887 -0.994791 -0.088887 L -0.994791 -0.088647" origin="layout" pathEditMode="relative">
                                      <p:cBhvr>
                                        <p:cTn id="28" dur="3750" fill="hold"/>
                                        <p:tgtEl>
                                          <p:spTgt spid="143"/>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9" grpId="2"/>
      <p:bldP build="whole" bldLvl="1" animBg="1" rev="0" advAuto="0" spid="148" grpId="1"/>
      <p:bldP build="whole" bldLvl="1" animBg="1" rev="0" advAuto="0" spid="147" grpId="3"/>
    </p:bldLst>
  </p:timing>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1" name="Shape 161"/>
          <p:cNvSpPr/>
          <p:nvPr>
            <p:ph type="title"/>
          </p:nvPr>
        </p:nvSpPr>
        <p:spPr>
          <a:prstGeom prst="rect">
            <a:avLst/>
          </a:prstGeom>
        </p:spPr>
        <p:txBody>
          <a:bodyPr/>
          <a:lstStyle/>
          <a:p>
            <a:pPr/>
            <a:r>
              <a:t>Cities </a:t>
            </a:r>
          </a:p>
        </p:txBody>
      </p:sp>
      <p:pic>
        <p:nvPicPr>
          <p:cNvPr id="162" name="image9.jpg"/>
          <p:cNvPicPr>
            <a:picLocks noChangeAspect="1"/>
          </p:cNvPicPr>
          <p:nvPr/>
        </p:nvPicPr>
        <p:blipFill>
          <a:blip r:embed="rId3">
            <a:extLst/>
          </a:blip>
          <a:stretch>
            <a:fillRect/>
          </a:stretch>
        </p:blipFill>
        <p:spPr>
          <a:xfrm>
            <a:off x="349034" y="1066800"/>
            <a:ext cx="8297625" cy="5463427"/>
          </a:xfrm>
          <a:prstGeom prst="rect">
            <a:avLst/>
          </a:prstGeom>
          <a:ln w="12700">
            <a:miter lim="400000"/>
          </a:ln>
        </p:spPr>
      </p:pic>
      <p:pic>
        <p:nvPicPr>
          <p:cNvPr id="163" name="image15.png"/>
          <p:cNvPicPr>
            <a:picLocks noChangeAspect="1"/>
          </p:cNvPicPr>
          <p:nvPr/>
        </p:nvPicPr>
        <p:blipFill>
          <a:blip r:embed="rId4">
            <a:extLst/>
          </a:blip>
          <a:srcRect l="7607" t="12018" r="8975" b="14392"/>
          <a:stretch>
            <a:fillRect/>
          </a:stretch>
        </p:blipFill>
        <p:spPr>
          <a:xfrm>
            <a:off x="9133113" y="1828799"/>
            <a:ext cx="1447800" cy="1471536"/>
          </a:xfrm>
          <a:prstGeom prst="rect">
            <a:avLst/>
          </a:prstGeom>
          <a:ln w="12700">
            <a:miter lim="400000"/>
          </a:ln>
        </p:spPr>
      </p:pic>
      <p:pic>
        <p:nvPicPr>
          <p:cNvPr id="164" name="image16.png"/>
          <p:cNvPicPr>
            <a:picLocks noChangeAspect="1"/>
          </p:cNvPicPr>
          <p:nvPr/>
        </p:nvPicPr>
        <p:blipFill>
          <a:blip r:embed="rId5">
            <a:extLst/>
          </a:blip>
          <a:stretch>
            <a:fillRect/>
          </a:stretch>
        </p:blipFill>
        <p:spPr>
          <a:xfrm>
            <a:off x="9144000" y="-348678"/>
            <a:ext cx="3566160" cy="2389633"/>
          </a:xfrm>
          <a:prstGeom prst="rect">
            <a:avLst/>
          </a:prstGeom>
          <a:ln w="12700">
            <a:miter lim="400000"/>
          </a:ln>
        </p:spPr>
      </p:pic>
      <p:pic>
        <p:nvPicPr>
          <p:cNvPr id="165" name="image16.png"/>
          <p:cNvPicPr>
            <a:picLocks noChangeAspect="1"/>
          </p:cNvPicPr>
          <p:nvPr/>
        </p:nvPicPr>
        <p:blipFill>
          <a:blip r:embed="rId5">
            <a:extLst/>
          </a:blip>
          <a:stretch>
            <a:fillRect/>
          </a:stretch>
        </p:blipFill>
        <p:spPr>
          <a:xfrm>
            <a:off x="10138681" y="-348678"/>
            <a:ext cx="3566161" cy="2389633"/>
          </a:xfrm>
          <a:prstGeom prst="rect">
            <a:avLst/>
          </a:prstGeom>
          <a:ln w="12700">
            <a:miter lim="400000"/>
          </a:ln>
        </p:spPr>
      </p:pic>
      <p:pic>
        <p:nvPicPr>
          <p:cNvPr id="166" name="image16.png"/>
          <p:cNvPicPr>
            <a:picLocks noChangeAspect="1"/>
          </p:cNvPicPr>
          <p:nvPr/>
        </p:nvPicPr>
        <p:blipFill>
          <a:blip r:embed="rId5">
            <a:extLst/>
          </a:blip>
          <a:stretch>
            <a:fillRect/>
          </a:stretch>
        </p:blipFill>
        <p:spPr>
          <a:xfrm>
            <a:off x="9525000" y="-357760"/>
            <a:ext cx="3566160" cy="2389634"/>
          </a:xfrm>
          <a:prstGeom prst="rect">
            <a:avLst/>
          </a:prstGeom>
          <a:ln w="12700">
            <a:miter lim="400000"/>
          </a:ln>
        </p:spPr>
      </p:pic>
      <p:pic>
        <p:nvPicPr>
          <p:cNvPr id="167" name="image16.png"/>
          <p:cNvPicPr>
            <a:picLocks noChangeAspect="1"/>
          </p:cNvPicPr>
          <p:nvPr/>
        </p:nvPicPr>
        <p:blipFill>
          <a:blip r:embed="rId5">
            <a:extLst/>
          </a:blip>
          <a:stretch>
            <a:fillRect/>
          </a:stretch>
        </p:blipFill>
        <p:spPr>
          <a:xfrm>
            <a:off x="9792514" y="-400256"/>
            <a:ext cx="3566161" cy="2389633"/>
          </a:xfrm>
          <a:prstGeom prst="rect">
            <a:avLst/>
          </a:prstGeom>
          <a:ln w="12700">
            <a:miter lim="400000"/>
          </a:ln>
        </p:spPr>
      </p:pic>
      <p:grpSp>
        <p:nvGrpSpPr>
          <p:cNvPr id="170" name="Group 170"/>
          <p:cNvGrpSpPr/>
          <p:nvPr/>
        </p:nvGrpSpPr>
        <p:grpSpPr>
          <a:xfrm>
            <a:off x="3520316" y="1591978"/>
            <a:ext cx="2199828" cy="434514"/>
            <a:chOff x="0" y="0"/>
            <a:chExt cx="2199827" cy="434513"/>
          </a:xfrm>
        </p:grpSpPr>
        <p:pic>
          <p:nvPicPr>
            <p:cNvPr id="168" name="image11.png"/>
            <p:cNvPicPr>
              <a:picLocks noChangeAspect="1"/>
            </p:cNvPicPr>
            <p:nvPr/>
          </p:nvPicPr>
          <p:blipFill>
            <a:blip r:embed="rId6">
              <a:extLst/>
            </a:blip>
            <a:stretch>
              <a:fillRect/>
            </a:stretch>
          </p:blipFill>
          <p:spPr>
            <a:xfrm rot="21183745">
              <a:off x="20666" y="56394"/>
              <a:ext cx="307737" cy="360856"/>
            </a:xfrm>
            <a:prstGeom prst="rect">
              <a:avLst/>
            </a:prstGeom>
            <a:ln w="12700" cap="flat">
              <a:noFill/>
              <a:miter lim="400000"/>
            </a:ln>
            <a:effectLst/>
          </p:spPr>
        </p:pic>
        <p:pic>
          <p:nvPicPr>
            <p:cNvPr id="169" name="image12.png"/>
            <p:cNvPicPr>
              <a:picLocks noChangeAspect="1"/>
            </p:cNvPicPr>
            <p:nvPr/>
          </p:nvPicPr>
          <p:blipFill>
            <a:blip r:embed="rId7">
              <a:extLst/>
            </a:blip>
            <a:stretch>
              <a:fillRect/>
            </a:stretch>
          </p:blipFill>
          <p:spPr>
            <a:xfrm>
              <a:off x="1862643" y="0"/>
              <a:ext cx="337184" cy="395387"/>
            </a:xfrm>
            <a:prstGeom prst="rect">
              <a:avLst/>
            </a:prstGeom>
            <a:ln w="12700" cap="flat">
              <a:noFill/>
              <a:miter lim="400000"/>
            </a:ln>
            <a:effectLst/>
          </p:spPr>
        </p:pic>
      </p:grpSp>
      <p:pic>
        <p:nvPicPr>
          <p:cNvPr id="171" name="image13.png"/>
          <p:cNvPicPr>
            <a:picLocks noChangeAspect="1"/>
          </p:cNvPicPr>
          <p:nvPr/>
        </p:nvPicPr>
        <p:blipFill>
          <a:blip r:embed="rId8">
            <a:extLst/>
          </a:blip>
          <a:srcRect l="7607" t="12018" r="8975" b="14392"/>
          <a:stretch>
            <a:fillRect/>
          </a:stretch>
        </p:blipFill>
        <p:spPr>
          <a:xfrm>
            <a:off x="3578592" y="2031873"/>
            <a:ext cx="310786" cy="315881"/>
          </a:xfrm>
          <a:prstGeom prst="rect">
            <a:avLst/>
          </a:prstGeom>
          <a:ln w="12700">
            <a:miter lim="400000"/>
          </a:ln>
        </p:spPr>
      </p:pic>
      <p:pic>
        <p:nvPicPr>
          <p:cNvPr id="172" name="image14.png"/>
          <p:cNvPicPr>
            <a:picLocks noChangeAspect="1"/>
          </p:cNvPicPr>
          <p:nvPr/>
        </p:nvPicPr>
        <p:blipFill>
          <a:blip r:embed="rId9">
            <a:extLst/>
          </a:blip>
          <a:srcRect l="7607" t="12018" r="8975" b="14392"/>
          <a:stretch>
            <a:fillRect/>
          </a:stretch>
        </p:blipFill>
        <p:spPr>
          <a:xfrm>
            <a:off x="5256195" y="1950396"/>
            <a:ext cx="330192" cy="335605"/>
          </a:xfrm>
          <a:prstGeom prst="rect">
            <a:avLst/>
          </a:prstGeom>
          <a:ln w="12700">
            <a:miter lim="400000"/>
          </a:ln>
        </p:spPr>
      </p:pic>
      <p:pic>
        <p:nvPicPr>
          <p:cNvPr id="173" name="image14.png"/>
          <p:cNvPicPr>
            <a:picLocks noChangeAspect="1"/>
          </p:cNvPicPr>
          <p:nvPr/>
        </p:nvPicPr>
        <p:blipFill>
          <a:blip r:embed="rId9">
            <a:extLst/>
          </a:blip>
          <a:srcRect l="7607" t="12018" r="8975" b="14392"/>
          <a:stretch>
            <a:fillRect/>
          </a:stretch>
        </p:blipFill>
        <p:spPr>
          <a:xfrm>
            <a:off x="6662994" y="1988496"/>
            <a:ext cx="330192" cy="335605"/>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accel="50000" decel="50000" fill="hold">
                                  <p:stCondLst>
                                    <p:cond delay="0"/>
                                  </p:stCondLst>
                                  <p:childTnLst>
                                    <p:animMotion path="M 0.000000 0.000000 L 0.000000 0.000230 C -0.001650 0.000345 -0.003255 0.000288 -0.004839 0.000375 C -0.006422 0.000462 -0.007985 0.000695 -0.009550 0.001390 C -0.010330 0.001620 -0.010980 0.002372 -0.011630 0.003212 C -0.012280 0.004052 -0.012930 0.004980 -0.013710 0.005560 C -0.014320 0.005905 -0.014973 0.006135 -0.015667 0.006337 C -0.016363 0.006540 -0.017100 0.006715 -0.017880 0.006950 C -0.018400 0.007410 -0.018877 0.007930 -0.019376 0.008421 C -0.019875 0.008913 -0.020395 0.009375 -0.021000 0.009720 C -0.021955 0.010300 -0.023040 0.010532 -0.024104 0.010851 C -0.025167 0.011170 -0.026210 0.011575 -0.027080 0.012500 C -0.027600 0.012965 -0.028120 0.013428 -0.028640 0.013890 C -0.029160 0.014353 -0.029680 0.014815 -0.030200 0.015280 C -0.030725 0.015510 -0.031290 0.015683 -0.031832 0.015885 C -0.032375 0.016087 -0.032895 0.016320 -0.033330 0.016670 C -0.034285 0.017015 -0.035197 0.017478 -0.036066 0.017999 C -0.036935 0.018520 -0.037760 0.019100 -0.038540 0.019680 C -0.040360 0.020720 -0.042140 0.021760 -0.043876 0.022859 C -0.045613 0.023957 -0.047305 0.025115 -0.048950 0.026390 C -0.050860 0.027780 -0.052430 0.029630 -0.054160 0.030560 C -0.056250 0.031710 -0.058500 0.031950 -0.060410 0.033330 C -0.061365 0.033795 -0.062235 0.034490 -0.063082 0.035242 C -0.063930 0.035995 -0.064755 0.036805 -0.065620 0.037500 C -0.067360 0.038660 -0.069270 0.039120 -0.071000 0.040280 C -0.072390 0.041200 -0.073610 0.042130 -0.075170 0.043290 C -0.075780 0.043405 -0.076475 0.043462 -0.077191 0.043607 C -0.077908 0.043752 -0.078645 0.043985 -0.079340 0.044450 C -0.083070 0.046415 -0.084545 0.047630 -0.085760 0.048614 C -0.086975 0.049597 -0.087930 0.050350 -0.090620 0.051390 C -0.092010 0.051855 -0.094092 0.052550 -0.095828 0.053158 C -0.097563 0.053765 -0.098950 0.054285 -0.098950 0.054400 C -0.099475 0.054745 -0.099998 0.055207 -0.100519 0.055671 C -0.101040 0.056135 -0.101560 0.056600 -0.102080 0.056950 C -0.103120 0.057525 -0.104162 0.057987 -0.105205 0.058421 C -0.106247 0.058855 -0.107290 0.059260 -0.108330 0.059720 L -0.111450 0.061110 C -0.111975 0.061345 -0.112540 0.061520 -0.113082 0.061723 C -0.113625 0.061925 -0.114145 0.062155 -0.114580 0.062500 C -0.115710 0.063080 -0.117185 0.063833 -0.118681 0.064585 C -0.120177 0.065338 -0.121695 0.066090 -0.122910 0.066670 C -0.124300 0.067130 -0.125733 0.067420 -0.127144 0.067797 C -0.128555 0.068175 -0.129945 0.068640 -0.131250 0.069450 C -0.132115 0.069910 -0.132982 0.070430 -0.133850 0.070921 C -0.134717 0.071413 -0.135585 0.071875 -0.136450 0.072220 C -0.138015 0.072570 -0.139623 0.072803 -0.141229 0.073005 C -0.142835 0.073207 -0.144440 0.073380 -0.146000 0.073610 C -0.147305 0.074075 -0.148652 0.074538 -0.150020 0.075000 C -0.151387 0.075463 -0.152775 0.075925 -0.154160 0.076390 C -0.155030 0.076620 -0.155942 0.076792 -0.156833 0.076995 C -0.157723 0.077198 -0.158590 0.077430 -0.159370 0.077780 C -0.162150 0.078590 -0.162455 0.078995 -0.162954 0.079342 C -0.163452 0.079690 -0.164145 0.079980 -0.167700 0.080560 C -0.169785 0.080790 -0.171870 0.081020 -0.173954 0.081251 C -0.176037 0.081482 -0.178120 0.081715 -0.180200 0.081950 C -0.180985 0.081830 -0.187800 0.081830 -0.195591 0.081513 C -0.203382 0.081195 -0.212150 0.080560 -0.216840 0.079170 C -0.218920 0.078470 -0.220830 0.077080 -0.222910 0.076390 C -0.227080 0.075000 -0.229160 0.074310 -0.233330 0.072220 C -0.234200 0.071760 -0.235068 0.071182 -0.235935 0.070662 C -0.236802 0.070142 -0.237670 0.069680 -0.238540 0.069450 C -0.240100 0.068985 -0.241662 0.068752 -0.243225 0.068579 C -0.244787 0.068405 -0.246350 0.068290 -0.247910 0.068060 L -0.254160 0.065280 C -0.254680 0.065050 -0.255245 0.064875 -0.255789 0.064671 C -0.256332 0.064467 -0.256855 0.064235 -0.257290 0.063890 C -0.257810 0.063425 -0.258330 0.062848 -0.258850 0.062328 C -0.259370 0.061808 -0.259890 0.061345 -0.260410 0.061110 C -0.261280 0.060650 -0.262192 0.060420 -0.263082 0.060246 C -0.263972 0.060073 -0.264840 0.059955 -0.265620 0.059720 C -0.269095 0.058565 -0.269007 0.058045 -0.269549 0.057554 C -0.270090 0.057062 -0.271260 0.056600 -0.277250 0.055560 L -0.284550 0.054170 C -0.289320 0.051505 -0.289492 0.051215 -0.290056 0.051215 C -0.290620 0.051215 -0.291575 0.051505 -0.297910 0.050000 C -0.298520 0.049770 -0.299043 0.049480 -0.299543 0.049219 C -0.300043 0.048957 -0.300520 0.048725 -0.301040 0.048610 C -0.302950 0.048030 -0.304902 0.047568 -0.306834 0.047134 C -0.308765 0.046700 -0.310675 0.046295 -0.312500 0.045830 C -0.313105 0.045600 -0.313625 0.045313 -0.314124 0.045054 C -0.314622 0.044795 -0.315100 0.044565 -0.315620 0.044450 C -0.317010 0.043985 -0.318442 0.043638 -0.319853 0.043233 C -0.321262 0.042828 -0.322650 0.042365 -0.323950 0.041670 C -0.327770 0.039935 -0.327337 0.040107 -0.327079 0.040309 C -0.326820 0.040510 -0.326735 0.040740 -0.331250 0.039120 C -0.331855 0.038890 -0.332375 0.038542 -0.332874 0.038224 C -0.333372 0.037905 -0.333850 0.037615 -0.334370 0.037500 C -0.335760 0.037040 -0.337150 0.036577 -0.338561 0.036114 C -0.339973 0.035650 -0.341405 0.035185 -0.342880 0.034720 C -0.343485 0.034490 -0.344135 0.034203 -0.344830 0.033943 C -0.345525 0.033683 -0.346265 0.033450 -0.347050 0.033330 C -0.348610 0.032870 -0.350520 0.032410 -0.352080 0.031950 C -0.353640 0.031480 -0.355030 0.031020 -0.356250 0.030560 C -0.357460 0.030090 -0.358330 0.029630 -0.359370 0.029400 C -0.360935 0.028935 -0.362498 0.028702 -0.364060 0.028500 C -0.365623 0.028297 -0.367185 0.028125 -0.368750 0.027780 C -0.376560 0.025000 -0.371180 0.026620 -0.383330 0.025000 C -0.386630 0.024540 -0.389750 0.024080 -0.392700 0.023840 C -0.393655 0.023495 -0.394525 0.023147 -0.395372 0.022857 C -0.396220 0.022567 -0.397045 0.022335 -0.397910 0.022220 C -0.400515 0.021990 -0.403120 0.021760 -0.405725 0.021529 C -0.408330 0.021298 -0.410935 0.021065 -0.413540 0.020830 C -0.442880 0.012960 -0.418400 0.018980 -0.492880 0.020830 C -0.528120 0.021760 -0.531590 0.021990 -0.562500 0.023840 C -0.563885 0.024190 -0.565318 0.024480 -0.566750 0.024856 C -0.568182 0.025232 -0.569615 0.025695 -0.571000 0.026390 C -0.571525 0.026620 -0.572002 0.026853 -0.572479 0.027085 C -0.572955 0.027318 -0.573430 0.027550 -0.573950 0.027780 C -0.577600 0.028820 -0.578730 0.028935 -0.579685 0.029080 C -0.580640 0.029225 -0.581420 0.029400 -0.584370 0.030560 C -0.585500 0.030905 -0.586630 0.031135 -0.587694 0.031510 C -0.588758 0.031885 -0.589755 0.032405 -0.590620 0.033330 C -0.591140 0.033795 -0.591705 0.034200 -0.592249 0.034634 C -0.592793 0.035068 -0.593315 0.035530 -0.593750 0.036110 C -0.594355 0.036690 -0.594832 0.037443 -0.595310 0.038195 C -0.595788 0.038948 -0.596265 0.039700 -0.596870 0.040280 C -0.606420 0.048610 -0.593400 0.033330 -0.603300 0.044450 C -0.604340 0.045600 -0.605030 0.047450 -0.606250 0.048610 C -0.606770 0.048960 -0.607333 0.049135 -0.607874 0.049309 C -0.608415 0.049482 -0.608935 0.049655 -0.609370 0.050000 C -0.609980 0.050350 -0.610500 0.050812 -0.610999 0.051304 C -0.611498 0.051795 -0.611975 0.052315 -0.612500 0.052780 C -0.613020 0.053010 -0.613583 0.053183 -0.614124 0.053385 C -0.614665 0.053588 -0.615185 0.053820 -0.615620 0.054170 C -0.616230 0.054515 -0.616750 0.055035 -0.617249 0.055556 C -0.617748 0.056078 -0.618225 0.056600 -0.618750 0.056950 C -0.623350 0.059145 -0.627645 0.059955 -0.632027 0.060331 C -0.636410 0.060707 -0.640880 0.060650 -0.645830 0.061110 C -0.650515 0.060880 -0.655245 0.060707 -0.659954 0.060505 C -0.664663 0.060303 -0.669350 0.060070 -0.673950 0.059720 C -0.675080 0.059605 -0.676123 0.059257 -0.677143 0.058939 C -0.678163 0.058620 -0.679160 0.058330 -0.680200 0.058330 C -0.683500 0.057870 -0.686800 0.057640 -0.690100 0.057467 C -0.693400 0.057295 -0.696700 0.057180 -0.700000 0.056950 C -0.705205 0.057180 -0.710455 0.057295 -0.715685 0.057467 C -0.720915 0.057640 -0.726125 0.057870 -0.731250 0.058330 C -0.731855 0.058330 -0.732418 0.058505 -0.732937 0.058766 C -0.733457 0.059027 -0.733935 0.059375 -0.734370 0.059720 C -0.735240 0.060185 -0.736803 0.061633 -0.738278 0.063109 C -0.739753 0.064585 -0.741140 0.066090 -0.741660 0.066670 C -0.743750 0.068520 -0.745830 0.070370 -0.747910 0.072220 C -0.748950 0.073150 -0.750000 0.074310 -0.751040 0.075000 L -0.754160 0.076390 C -0.756160 0.080210 -0.756160 0.080558 -0.756311 0.080471 C -0.756463 0.080385 -0.756765 0.079865 -0.759370 0.081950 C -0.760500 0.082760 -0.761497 0.083858 -0.762495 0.084898 C -0.763493 0.085938 -0.764490 0.086920 -0.765620 0.087500 L -0.771870 0.090280 C -0.772390 0.090510 -0.772910 0.090740 -0.773431 0.090971 C -0.773952 0.091202 -0.774475 0.091435 -0.775000 0.091670 C -0.775695 0.091900 -0.776432 0.092073 -0.777147 0.092275 C -0.777862 0.092478 -0.778555 0.092710 -0.779160 0.093060 C -0.780290 0.093405 -0.781332 0.093868 -0.782353 0.094359 C -0.783373 0.094850 -0.784370 0.095370 -0.785410 0.095830 C -0.786105 0.096065 -0.786842 0.096240 -0.787559 0.096442 C -0.788275 0.096645 -0.788970 0.096875 -0.789580 0.097220 C -0.790360 0.097570 -0.791055 0.098035 -0.791729 0.098528 C -0.792403 0.099020 -0.793055 0.099540 -0.793750 0.100000 C -0.794445 0.100230 -0.795183 0.100405 -0.795898 0.100609 C -0.796613 0.100812 -0.797305 0.101045 -0.797910 0.101390 C -0.798865 0.101735 -0.799778 0.102140 -0.800646 0.102604 C -0.801515 0.103068 -0.802340 0.103590 -0.803120 0.104170 C -0.803730 0.104515 -0.804250 0.105035 -0.804749 0.105556 C -0.805248 0.106078 -0.805725 0.106600 -0.806250 0.106950 C -0.807810 0.107525 -0.809415 0.107930 -0.811021 0.108335 C -0.812627 0.108740 -0.814235 0.109145 -0.815800 0.109720 C -0.816490 0.109835 -0.817183 0.110010 -0.817855 0.110243 C -0.818527 0.110475 -0.819180 0.110765 -0.819790 0.111110 C -0.820395 0.111225 -0.820960 0.111400 -0.821481 0.111632 C -0.822002 0.111865 -0.822480 0.112155 -0.822910 0.112500 C -0.823520 0.112850 -0.824043 0.113370 -0.824543 0.113890 C -0.825043 0.114410 -0.825520 0.114930 -0.826040 0.115280 C -0.826905 0.115625 -0.827772 0.115855 -0.828662 0.116057 C -0.829553 0.116260 -0.830465 0.116435 -0.831420 0.116670 C -0.835760 0.119560 -0.835543 0.119560 -0.835499 0.119358 C -0.835455 0.119155 -0.835585 0.118750 -0.840620 0.120830 C -0.842530 0.121530 -0.844090 0.122690 -0.846000 0.123610 C -0.847910 0.124540 -0.850170 0.125230 -0.852080 0.126390 C -0.852950 0.126855 -0.853862 0.127260 -0.854753 0.127694 C -0.855642 0.128128 -0.856510 0.128590 -0.857290 0.129170 C -0.858070 0.129515 -0.858765 0.129977 -0.859438 0.130470 C -0.860110 0.130963 -0.860760 0.131485 -0.861450 0.131950 C -0.862495 0.132410 -0.863537 0.132873 -0.864579 0.133335 C -0.865620 0.133797 -0.866660 0.134260 -0.867700 0.134720 L -0.870830 0.136110 C -0.871350 0.136345 -0.871870 0.136577 -0.872390 0.136809 C -0.872910 0.137040 -0.873430 0.137270 -0.873950 0.137500 C -0.874905 0.137730 -0.875818 0.137905 -0.876686 0.138109 C -0.877555 0.138313 -0.878380 0.138545 -0.879160 0.138890 C -0.884370 0.140510 -0.882418 0.140220 -0.881311 0.140017 C -0.880205 0.139815 -0.879945 0.139700 -0.888540 0.141670 C -0.894270 0.141435 -0.900043 0.141260 -0.905793 0.141058 C -0.911543 0.140855 -0.917270 0.140625 -0.922910 0.140280 C -0.923520 0.140165 -0.924042 0.139875 -0.924542 0.139585 C -0.925042 0.139295 -0.925520 0.139005 -0.926040 0.138890 C -0.928470 0.138200 -0.931070 0.137960 -0.933330 0.137500 C -0.951730 0.133570 -0.939750 0.135420 -0.956250 0.133330 C -0.956420 0.133215 -0.959327 0.132175 -0.962431 0.131164 C -0.965535 0.130153 -0.968835 0.129170 -0.969790 0.129170 C -0.984720 0.128240 -0.999650 0.128010 -1.014580 0.127780 C -1.027770 0.127550 -1.040970 0.127780 -1.054160 0.127780 L -1.058330 0.126390" origin="layout" pathEditMode="relative">
                                      <p:cBhvr>
                                        <p:cTn id="6" dur="4000" fill="hold"/>
                                        <p:tgtEl>
                                          <p:spTgt spid="164"/>
                                        </p:tgtEl>
                                        <p:attrNameLst>
                                          <p:attrName>ppt_x</p:attrName>
                                          <p:attrName>ppt_y</p:attrName>
                                        </p:attrNameLst>
                                      </p:cBhvr>
                                    </p:animMotion>
                                  </p:childTnLst>
                                </p:cTn>
                              </p:par>
                            </p:childTnLst>
                          </p:cTn>
                        </p:par>
                        <p:par>
                          <p:cTn id="7" fill="hold">
                            <p:stCondLst>
                              <p:cond delay="0"/>
                            </p:stCondLst>
                            <p:childTnLst>
                              <p:par>
                                <p:cTn id="8" presetClass="path" nodeType="withEffect" presetSubtype="0" presetID="-1" grpId="2" accel="50000" decel="50000" fill="hold">
                                  <p:stCondLst>
                                    <p:cond delay="0"/>
                                  </p:stCondLst>
                                  <p:childTnLst>
                                    <p:animMotion path="M 0.000000 0.000000 L 0.000000 0.000230 C -0.000350 0.019910 -0.000180 0.039810 -0.001040 0.059720 C -0.001390 0.067360 -0.004690 0.074770 -0.006250 0.081940 C -0.006770 0.083795 -0.006987 0.085938 -0.007226 0.088108 C -0.007465 0.090277 -0.007725 0.092475 -0.008330 0.094440 C -0.008940 0.096180 -0.009895 0.097743 -0.010871 0.099305 C -0.011848 0.100867 -0.012845 0.102430 -0.013540 0.104170 C -0.014235 0.105675 -0.014758 0.107295 -0.015236 0.108944 C -0.015715 0.110592 -0.016150 0.112270 -0.016670 0.113890 C -0.017365 0.115740 -0.018060 0.117593 -0.018754 0.119445 C -0.019448 0.121298 -0.020140 0.123150 -0.020830 0.125000 C -0.021525 0.126390 -0.022265 0.127720 -0.022983 0.129079 C -0.023700 0.130438 -0.024395 0.131825 -0.025000 0.133330 C -0.025610 0.134605 -0.026130 0.135995 -0.026629 0.137414 C -0.027128 0.138832 -0.027605 0.140280 -0.028130 0.141670 C -0.028825 0.143055 -0.029563 0.144385 -0.030278 0.145745 C -0.030993 0.147105 -0.031685 0.148495 -0.032290 0.150000 C -0.036460 0.158565 -0.036070 0.157927 -0.035614 0.157030 C -0.035158 0.156133 -0.034635 0.154975 -0.038540 0.162500 C -0.038975 0.163080 -0.039323 0.163775 -0.039649 0.164499 C -0.039975 0.165223 -0.040280 0.165975 -0.040630 0.166670 C -0.041150 0.167480 -0.041713 0.168290 -0.042254 0.169158 C -0.042795 0.170025 -0.043315 0.170950 -0.043750 0.171990 C -0.044185 0.172570 -0.044490 0.173323 -0.044794 0.174075 C -0.045098 0.174828 -0.045400 0.175580 -0.045830 0.176160 C -0.046785 0.177315 -0.047873 0.178240 -0.048959 0.179136 C -0.050045 0.180033 -0.051130 0.180900 -0.052080 0.181940 C -0.053470 0.183330 -0.054772 0.185010 -0.056119 0.186545 C -0.057465 0.188080 -0.058855 0.189470 -0.060420 0.190280 C -0.062070 0.190975 -0.063373 0.191495 -0.064653 0.192101 C -0.065933 0.192708 -0.067190 0.193400 -0.068750 0.194440 C -0.070225 0.195250 -0.071700 0.196003 -0.073110 0.196871 C -0.074520 0.197740 -0.075865 0.198725 -0.077080 0.200000 C -0.077775 0.200695 -0.078470 0.201448 -0.079165 0.202171 C -0.079860 0.202895 -0.080555 0.203590 -0.081250 0.204170 C -0.083855 0.205790 -0.085505 0.206368 -0.087111 0.206771 C -0.088718 0.207175 -0.090280 0.207405 -0.092710 0.208330 C -0.099220 0.210645 -0.099133 0.210935 -0.099024 0.211023 C -0.098915 0.211110 -0.098785 0.210995 -0.105210 0.212500 C -0.105905 0.212965 -0.106600 0.213542 -0.107295 0.214063 C -0.107990 0.214583 -0.108685 0.215045 -0.109380 0.215280 C -0.111115 0.215740 -0.112893 0.215913 -0.114649 0.216058 C -0.116405 0.216203 -0.118140 0.216320 -0.119790 0.216670 C -0.120920 0.216785 -0.121962 0.217015 -0.122982 0.217275 C -0.124002 0.217535 -0.125000 0.217825 -0.126040 0.218060 L -0.185420 0.216670 C -0.190715 0.216435 -0.197398 0.215682 -0.203973 0.214844 C -0.210547 0.214005 -0.217015 0.213080 -0.221880 0.212500 L -0.232290 0.211110 C -0.245490 0.209260 -0.241670 0.209950 -0.254170 0.208330 C -0.257470 0.207870 -0.260590 0.207410 -0.263540 0.206940 C -0.271010 0.205560 -0.278300 0.204630 -0.285420 0.202780 C -0.287150 0.202310 -0.288890 0.201620 -0.290630 0.201390 C -0.292190 0.201040 -0.293795 0.200807 -0.295379 0.200605 C -0.296963 0.200403 -0.298525 0.200230 -0.300000 0.200000 C -0.300955 0.199770 -0.301868 0.199538 -0.302736 0.199305 C -0.303605 0.199072 -0.304430 0.198840 -0.305210 0.198610 C -0.306430 0.198150 -0.307290 0.197450 -0.308330 0.197220 C -0.311460 0.196530 -0.314580 0.196300 -0.317710 0.195830 C -0.325870 0.192130 -0.317020 0.195600 -0.334380 0.193060 C -0.335940 0.192820 -0.337150 0.191900 -0.338540 0.191670 C -0.339585 0.191320 -0.340670 0.191088 -0.341732 0.190885 C -0.342795 0.190683 -0.343835 0.190510 -0.344790 0.190280 C -0.345575 0.190045 -0.346270 0.189755 -0.346942 0.189495 C -0.347615 0.189235 -0.348265 0.189005 -0.348960 0.188890 C -0.352260 0.187965 -0.354647 0.187503 -0.357100 0.187155 C -0.359552 0.186807 -0.362070 0.186575 -0.365630 0.186110 C -0.368405 0.184835 -0.368753 0.184603 -0.369404 0.184457 C -0.370055 0.184313 -0.371010 0.184255 -0.375000 0.183330 C -0.380905 0.181825 -0.380645 0.181595 -0.381513 0.181510 C -0.382380 0.181425 -0.384375 0.181485 -0.394790 0.180560 C -0.398090 0.178935 -0.398350 0.178702 -0.399218 0.178645 C -0.400085 0.178588 -0.401560 0.178705 -0.407290 0.177780 C -0.408420 0.177430 -0.409505 0.177140 -0.410546 0.176880 C -0.411588 0.176620 -0.412585 0.176390 -0.413540 0.176160 C -0.414325 0.175925 -0.415020 0.175635 -0.415692 0.175375 C -0.416365 0.175115 -0.417015 0.174885 -0.417710 0.174770 C -0.419620 0.174420 -0.421530 0.174187 -0.423440 0.173985 C -0.425350 0.173783 -0.427260 0.173610 -0.429170 0.173380 C -0.430905 0.172915 -0.432640 0.172335 -0.434375 0.171814 C -0.436110 0.171293 -0.437845 0.170830 -0.439580 0.170600 C -0.442795 0.170020 -0.445270 0.169673 -0.447658 0.169326 C -0.450045 0.168980 -0.452345 0.168635 -0.455210 0.168060 C -0.457990 0.167245 -0.458685 0.166955 -0.459249 0.166666 C -0.459813 0.166378 -0.460245 0.166090 -0.462500 0.165280 C -0.467020 0.163430 -0.467190 0.163890 -0.471880 0.162500 C -0.473440 0.162040 -0.474650 0.161340 -0.476040 0.161110 C -0.478040 0.160530 -0.479778 0.160183 -0.481449 0.159806 C -0.483120 0.159430 -0.484725 0.159025 -0.486460 0.158330 C -0.488370 0.157410 -0.489930 0.156020 -0.491670 0.155560 C -0.495140 0.154630 -0.498790 0.154630 -0.502080 0.154170 C -0.503035 0.153935 -0.503905 0.153645 -0.504753 0.153385 C -0.505600 0.153125 -0.506425 0.152895 -0.507290 0.152780 C -0.510935 0.151855 -0.512455 0.151508 -0.513996 0.151218 C -0.515537 0.150927 -0.517100 0.150695 -0.520830 0.150000 C -0.521960 0.149770 -0.523047 0.149537 -0.524090 0.149305 C -0.525132 0.149072 -0.526130 0.148840 -0.527080 0.148610 C -0.528385 0.148145 -0.529603 0.147508 -0.530798 0.146958 C -0.531992 0.146407 -0.533165 0.145945 -0.534380 0.145830 C -0.539580 0.144680 -0.544970 0.144910 -0.550000 0.144440 C -0.582990 0.140970 -0.542710 0.144910 -0.570830 0.141670 C -0.584030 0.140050 -0.592540 0.139810 -0.606250 0.138890 C -0.647050 0.135880 -0.600520 0.138660 -0.664580 0.136110 L -0.692710 0.134720 L -0.759380 0.133330 L -0.776040 0.131940 C -0.781080 0.131480 -0.785770 0.130560 -0.790630 0.130560 C -0.798440 0.130560 -0.805900 0.131480 -0.813540 0.131940 C -0.814585 0.132175 -0.816147 0.132465 -0.817710 0.132899 C -0.819272 0.133332 -0.820835 0.133910 -0.821880 0.134720 C -0.825525 0.137035 -0.825220 0.137325 -0.825068 0.137413 C -0.824915 0.137500 -0.824915 0.137385 -0.829170 0.138890 C -0.832295 0.141550 -0.832295 0.141723 -0.832685 0.141665 C -0.833075 0.141608 -0.833855 0.141320 -0.838540 0.143060 C -0.839495 0.143290 -0.840365 0.143753 -0.841213 0.144272 C -0.842060 0.144793 -0.842885 0.145370 -0.843750 0.145830 C -0.845140 0.146295 -0.846615 0.146528 -0.848046 0.146875 C -0.849477 0.147222 -0.850865 0.147685 -0.852080 0.148610 C -0.853645 0.149535 -0.855165 0.150578 -0.856706 0.151563 C -0.858248 0.152548 -0.859810 0.153475 -0.861460 0.154170 C -0.862330 0.154400 -0.863198 0.154630 -0.864065 0.154861 C -0.864932 0.155092 -0.865800 0.155325 -0.866670 0.155560 C -0.867365 0.156020 -0.868060 0.156540 -0.868754 0.157031 C -0.869448 0.157523 -0.870140 0.157985 -0.870830 0.158330 C -0.871700 0.158680 -0.872613 0.158855 -0.873503 0.159029 C -0.874393 0.159202 -0.875260 0.159375 -0.876040 0.159720 C -0.876825 0.159835 -0.877520 0.160068 -0.878193 0.160329 C -0.878865 0.160590 -0.879515 0.160880 -0.880210 0.161110 C -0.881250 0.161340 -0.882335 0.161515 -0.883399 0.161719 C -0.884463 0.161923 -0.885505 0.162155 -0.886460 0.162500 C -0.888285 0.163080 -0.890065 0.163717 -0.891801 0.164413 C -0.893538 0.165108 -0.895230 0.165860 -0.896880 0.166670 C -0.898005 0.167015 -0.899045 0.167478 -0.900065 0.167940 C -0.901085 0.168403 -0.902085 0.168865 -0.903130 0.169210 C -0.904865 0.169560 -0.906600 0.169793 -0.908335 0.169995 C -0.910070 0.170198 -0.911805 0.170370 -0.913540 0.170600 C -0.915970 0.170830 -0.918445 0.171005 -0.920899 0.171209 C -0.923353 0.171412 -0.925785 0.171645 -0.928130 0.171990 C -0.929950 0.172105 -0.932553 0.172453 -0.934700 0.172800 C -0.936847 0.173148 -0.938540 0.173495 -0.938540 0.173610 L -0.942710 0.169210" origin="layout" pathEditMode="relative">
                                      <p:cBhvr>
                                        <p:cTn id="9" dur="4250" fill="hold"/>
                                        <p:tgtEl>
                                          <p:spTgt spid="165"/>
                                        </p:tgtEl>
                                        <p:attrNameLst>
                                          <p:attrName>ppt_x</p:attrName>
                                          <p:attrName>ppt_y</p:attrName>
                                        </p:attrNameLst>
                                      </p:cBhvr>
                                    </p:animMotion>
                                  </p:childTnLst>
                                </p:cTn>
                              </p:par>
                            </p:childTnLst>
                          </p:cTn>
                        </p:par>
                        <p:par>
                          <p:cTn id="10" fill="hold">
                            <p:stCondLst>
                              <p:cond delay="0"/>
                            </p:stCondLst>
                            <p:childTnLst>
                              <p:par>
                                <p:cTn id="11" presetClass="path" nodeType="withEffect" presetSubtype="0" presetID="-1" grpId="3" accel="50000" decel="50000" fill="hold">
                                  <p:stCondLst>
                                    <p:cond delay="0"/>
                                  </p:stCondLst>
                                  <p:childTnLst>
                                    <p:animMotion path="M 0.000000 0.000000 L 0.000000 0.000230 C -0.000520 0.002200 -0.000998 0.004228 -0.001496 0.006283 C -0.001995 0.008338 -0.002515 0.010420 -0.003120 0.012500 C -0.003380 0.013195 -0.003770 0.013833 -0.004160 0.014499 C -0.004550 0.015165 -0.004940 0.015860 -0.005200 0.016670 C -0.005985 0.018175 -0.006680 0.019795 -0.007353 0.021444 C -0.008025 0.023093 -0.008675 0.024770 -0.009370 0.026390 C -0.009720 0.027085 -0.010110 0.027723 -0.010477 0.028389 C -0.010845 0.029055 -0.011190 0.029750 -0.011450 0.030560 C -0.012405 0.032525 -0.013188 0.034665 -0.013991 0.036806 C -0.014795 0.038948 -0.015620 0.041090 -0.016660 0.043060 C -0.017705 0.044795 -0.019008 0.046300 -0.020309 0.047863 C -0.021610 0.049425 -0.022910 0.051045 -0.023950 0.053010 C -0.028815 0.060650 -0.027210 0.059840 -0.026494 0.059609 C -0.025777 0.059378 -0.025950 0.059725 -0.034370 0.069680 C -0.035760 0.071070 -0.037193 0.072285 -0.038603 0.073558 C -0.040012 0.074830 -0.041400 0.076160 -0.042700 0.077780 C -0.047390 0.082990 -0.048607 0.085420 -0.050258 0.087966 C -0.051908 0.090513 -0.053990 0.093175 -0.060410 0.098850 C -0.062320 0.100350 -0.064188 0.102085 -0.066076 0.103764 C -0.067965 0.105443 -0.069875 0.107065 -0.071870 0.108340 C -0.072565 0.108915 -0.073303 0.109378 -0.074019 0.109811 C -0.074735 0.110245 -0.075430 0.110650 -0.076040 0.111110 C -0.076995 0.111690 -0.077863 0.112385 -0.078709 0.113109 C -0.079555 0.113833 -0.080380 0.114585 -0.081250 0.115280 C -0.082985 0.116440 -0.084808 0.117425 -0.086586 0.118496 C -0.088365 0.119568 -0.090100 0.120725 -0.091660 0.122230 C -0.092180 0.122690 -0.092703 0.123153 -0.093225 0.123615 C -0.093747 0.124078 -0.094270 0.124540 -0.094790 0.125000 C -0.095310 0.125235 -0.095872 0.125410 -0.096414 0.125613 C -0.096955 0.125815 -0.097475 0.126045 -0.097910 0.126390 C -0.100860 0.128010 -0.103470 0.130100 -0.106250 0.131950 C -0.107640 0.132870 -0.109020 0.134030 -0.110410 0.134730 L -0.114580 0.136110 C -0.117095 0.138310 -0.117615 0.138833 -0.118417 0.139239 C -0.119220 0.139645 -0.120305 0.139935 -0.123950 0.141670 L -0.127080 0.143060 C -0.127600 0.143290 -0.128120 0.143520 -0.128640 0.143751 C -0.129160 0.143983 -0.129680 0.144215 -0.130200 0.144450 C -0.130895 0.144680 -0.131590 0.144910 -0.132285 0.145141 C -0.132980 0.145373 -0.133675 0.145605 -0.134370 0.145840 C -0.135240 0.146070 -0.136107 0.146358 -0.136975 0.146618 C -0.137843 0.146878 -0.138710 0.147110 -0.139580 0.147230 C -0.143050 0.147575 -0.146523 0.147805 -0.149995 0.148006 C -0.153468 0.148207 -0.156940 0.148380 -0.160410 0.148610 C -0.168050 0.150930 -0.167880 0.151390 -0.179160 0.151390 C -0.204340 0.151390 -0.229340 0.150470 -0.254160 0.150000 L -0.294790 0.148610 C -0.296700 0.148380 -0.298653 0.148150 -0.300584 0.147920 C -0.302515 0.147690 -0.304425 0.147460 -0.306250 0.147230 C -0.307550 0.146995 -0.308765 0.146705 -0.309959 0.146445 C -0.311153 0.146185 -0.312325 0.145955 -0.313540 0.145840 C -0.317010 0.145140 -0.320660 0.144910 -0.323950 0.144450 C -0.327250 0.143980 -0.330200 0.143290 -0.333330 0.143060 C -0.337150 0.142710 -0.340970 0.142478 -0.344790 0.142275 C -0.348610 0.142073 -0.352430 0.141900 -0.356250 0.141670 C -0.357810 0.141440 -0.359372 0.141150 -0.360935 0.140889 C -0.362498 0.140628 -0.364060 0.140395 -0.365620 0.140280 C -0.372650 0.139470 -0.378380 0.138950 -0.384175 0.138545 C -0.389970 0.138140 -0.395830 0.137850 -0.403120 0.137500 C -0.407720 0.137965 -0.410455 0.137793 -0.412886 0.138285 C -0.415318 0.138778 -0.417445 0.139935 -0.420830 0.143060 C -0.422565 0.144565 -0.423433 0.146013 -0.424214 0.147575 C -0.424995 0.149138 -0.425690 0.150815 -0.427080 0.152780 C -0.427600 0.153360 -0.428165 0.153765 -0.428708 0.154170 C -0.429250 0.154575 -0.429770 0.154980 -0.430200 0.155560 C -0.431505 0.156715 -0.432808 0.158163 -0.434175 0.159465 C -0.435542 0.160768 -0.436975 0.161925 -0.438540 0.162500 C -0.441055 0.163310 -0.446740 0.163948 -0.451949 0.164411 C -0.457158 0.164875 -0.461890 0.165165 -0.462500 0.165280 C -0.463975 0.165395 -0.465363 0.165628 -0.466729 0.165889 C -0.468095 0.166150 -0.469440 0.166440 -0.470830 0.166670 C -0.474475 0.166900 -0.478120 0.167133 -0.481765 0.167365 C -0.485410 0.167598 -0.489055 0.167830 -0.492700 0.168060 C -0.496435 0.169680 -0.497565 0.169910 -0.498369 0.170314 C -0.499172 0.170718 -0.499650 0.171295 -0.502080 0.173610 C -0.502775 0.174885 -0.503555 0.176508 -0.504423 0.178043 C -0.505290 0.179578 -0.506245 0.181025 -0.507290 0.181950 C -0.507635 0.182180 -0.507983 0.182180 -0.508330 0.182123 C -0.508678 0.182065 -0.509025 0.181950 -0.509370 0.181950 L -0.501040 0.183340" origin="layout" pathEditMode="relative">
                                      <p:cBhvr>
                                        <p:cTn id="12" dur="4000" fill="hold"/>
                                        <p:tgtEl>
                                          <p:spTgt spid="167"/>
                                        </p:tgtEl>
                                        <p:attrNameLst>
                                          <p:attrName>ppt_x</p:attrName>
                                          <p:attrName>ppt_y</p:attrName>
                                        </p:attrNameLst>
                                      </p:cBhvr>
                                    </p:animMotion>
                                  </p:childTnLst>
                                </p:cTn>
                              </p:par>
                            </p:childTnLst>
                          </p:cTn>
                        </p:par>
                        <p:par>
                          <p:cTn id="13" fill="hold">
                            <p:stCondLst>
                              <p:cond delay="0"/>
                            </p:stCondLst>
                            <p:childTnLst>
                              <p:par>
                                <p:cTn id="14" presetClass="path" nodeType="withEffect" presetSubtype="0" presetID="-1" grpId="4" accel="50000" decel="50000" fill="hold">
                                  <p:stCondLst>
                                    <p:cond delay="0"/>
                                  </p:stCondLst>
                                  <p:childTnLst>
                                    <p:animMotion path="M 0.000000 0.000000 L 0.000000 0.000230 C -0.000695 0.001965 -0.001260 0.003875 -0.001890 0.005756 C -0.002520 0.007638 -0.003215 0.009490 -0.004170 0.011110 C -0.005040 0.012385 -0.006170 0.013138 -0.007299 0.013890 C -0.008427 0.014643 -0.009555 0.015395 -0.010420 0.016670 C -0.012940 0.019910 -0.014892 0.022513 -0.017061 0.025086 C -0.019230 0.027660 -0.021615 0.030205 -0.025000 0.033330 C -0.025525 0.033795 -0.026090 0.034200 -0.026632 0.034634 C -0.027175 0.035068 -0.027695 0.035530 -0.028130 0.036110 C -0.028910 0.036690 -0.029648 0.037327 -0.030342 0.038023 C -0.031037 0.038718 -0.031690 0.039470 -0.032300 0.040280 C -0.032905 0.040855 -0.033425 0.041607 -0.033924 0.042360 C -0.034423 0.043113 -0.034900 0.043865 -0.035420 0.044440 C -0.036115 0.045020 -0.036810 0.045485 -0.037505 0.045920 C -0.038200 0.046355 -0.038895 0.046760 -0.039590 0.047220 C -0.041935 0.051850 -0.041760 0.051850 -0.041738 0.051388 C -0.041715 0.050925 -0.041845 0.050000 -0.044800 0.052780 C -0.046535 0.054285 -0.047403 0.055730 -0.048184 0.057291 C -0.048965 0.058853 -0.049660 0.060530 -0.051050 0.062500 C -0.051570 0.063080 -0.052177 0.063427 -0.052741 0.063804 C -0.053305 0.064180 -0.053825 0.064585 -0.054170 0.065280 C -0.055560 0.067130 -0.056820 0.069155 -0.058014 0.071268 C -0.059208 0.073380 -0.060335 0.075580 -0.061460 0.077780 C -0.062070 0.078590 -0.062635 0.079458 -0.063156 0.080383 C -0.063678 0.081308 -0.064155 0.082290 -0.064590 0.083330 C -0.064935 0.084025 -0.065282 0.084720 -0.065630 0.085415 C -0.065977 0.086110 -0.066325 0.086805 -0.066670 0.087500 C -0.067365 0.088425 -0.068060 0.089350 -0.068755 0.090275 C -0.069450 0.091200 -0.070145 0.092125 -0.070840 0.093050 C -0.071880 0.097105 -0.071750 0.097223 -0.071945 0.097136 C -0.072140 0.097050 -0.072660 0.096760 -0.075000 0.100000 C -0.078390 0.104400 -0.078695 0.105788 -0.078913 0.106423 C -0.079130 0.107058 -0.079260 0.106940 -0.082300 0.108330 C -0.089155 0.115045 -0.088330 0.114235 -0.087115 0.113020 C -0.085900 0.111805 -0.084295 0.110185 -0.089590 0.115280 C -0.090370 0.115855 -0.091065 0.116608 -0.091737 0.117360 C -0.092410 0.118112 -0.093060 0.118865 -0.093750 0.119440 C -0.100695 0.124535 -0.100480 0.124015 -0.099679 0.123003 C -0.098877 0.121990 -0.097490 0.120485 -0.102090 0.123610 C -0.102695 0.123955 -0.103215 0.124475 -0.103714 0.124996 C -0.104213 0.125518 -0.104690 0.126040 -0.105210 0.126390 C -0.106255 0.126735 -0.107340 0.126907 -0.108402 0.127081 C -0.109465 0.127255 -0.110505 0.127430 -0.111460 0.127780 C -0.133340 0.133800 -0.116850 0.130550 -0.139590 0.134720 C -0.152960 0.137040 -0.143230 0.134950 -0.157300 0.137500 C -0.158600 0.137615 -0.159815 0.137845 -0.161009 0.138105 C -0.162202 0.138365 -0.163375 0.138655 -0.164590 0.138890 C -0.167365 0.139120 -0.170143 0.139350 -0.172920 0.139581 C -0.175698 0.139813 -0.178475 0.140045 -0.181250 0.140280 L -0.252090 0.138890 C -0.279345 0.137965 -0.293018 0.137385 -0.305540 0.136631 C -0.318063 0.135878 -0.329435 0.134950 -0.352090 0.133330 C -0.354520 0.132870 -0.356950 0.132293 -0.359380 0.131771 C -0.361810 0.131250 -0.364240 0.130785 -0.366670 0.130550 C -0.368580 0.130320 -0.370532 0.130090 -0.372464 0.129860 C -0.374395 0.129630 -0.376305 0.129400 -0.378130 0.129170 C -0.380300 0.128705 -0.382382 0.128068 -0.384444 0.127517 C -0.386505 0.126967 -0.388545 0.126505 -0.390630 0.126390 L -0.408340 0.125000 C -0.411985 0.124305 -0.413980 0.123957 -0.415889 0.123610 C -0.417797 0.123262 -0.419620 0.122915 -0.422920 0.122220 C -0.423875 0.121990 -0.424743 0.121700 -0.425589 0.121439 C -0.426435 0.121177 -0.427260 0.120945 -0.428130 0.120830 C -0.430560 0.120250 -0.432818 0.119960 -0.435031 0.119613 C -0.437245 0.119265 -0.439415 0.118860 -0.441670 0.118050 C -0.442800 0.117590 -0.443843 0.117012 -0.444863 0.116493 C -0.445883 0.115973 -0.446880 0.115510 -0.447920 0.115280 C -0.448790 0.115045 -0.449703 0.114813 -0.450593 0.114581 C -0.451483 0.114350 -0.452350 0.114120 -0.453130 0.113890 C -0.454260 0.113425 -0.455303 0.112963 -0.456322 0.112500 C -0.457343 0.112038 -0.458340 0.111575 -0.459380 0.111110 L -0.471880 0.105550 C -0.472920 0.105090 -0.473963 0.104512 -0.475005 0.103993 C -0.476047 0.103472 -0.477090 0.103010 -0.478130 0.102780 L -0.483340 0.101390 C -0.487070 0.098845 -0.487330 0.098498 -0.487960 0.098439 C -0.488590 0.098380 -0.489590 0.098610 -0.494800 0.097220 C -0.498620 0.096060 -0.498270 0.094910 -0.502090 0.093050 C -0.503480 0.092360 -0.505040 0.092130 -0.506250 0.091670 C -0.507380 0.091205 -0.508423 0.090568 -0.509443 0.090018 C -0.510463 0.089468 -0.511460 0.089005 -0.512500 0.088890 C -0.521185 0.087730 -0.523095 0.087440 -0.525525 0.087238 C -0.527955 0.087035 -0.530905 0.086920 -0.541670 0.086110 L -0.608340 0.087500 C -0.608945 0.087500 -0.609465 0.087790 -0.609964 0.088109 C -0.610463 0.088428 -0.610940 0.088775 -0.611460 0.088890 C -0.613545 0.089235 -0.615630 0.089465 -0.617714 0.089668 C -0.619798 0.089870 -0.621880 0.090045 -0.623960 0.090280 C -0.628475 0.090510 -0.632990 0.090740 -0.637505 0.090971 C -0.642020 0.091203 -0.646535 0.091435 -0.651050 0.091670 C -0.651220 0.091670 -0.653042 0.092075 -0.654952 0.092624 C -0.656863 0.093173 -0.658860 0.093865 -0.659380 0.094440 C -0.659900 0.094905 -0.660247 0.095600 -0.660551 0.096352 C -0.660855 0.097105 -0.661115 0.097915 -0.661460 0.098610 C -0.662505 0.100230 -0.664197 0.102313 -0.665955 0.104164 C -0.667713 0.106015 -0.669535 0.107635 -0.670840 0.108330 C -0.674225 0.109720 -0.674180 0.109720 -0.674744 0.109720 C -0.675308 0.109720 -0.676480 0.109720 -0.682300 0.111110 C -0.683080 0.111225 -0.683817 0.111398 -0.684511 0.111629 C -0.685205 0.111860 -0.685855 0.112150 -0.686460 0.112500 C -0.688545 0.113195 -0.689023 0.113543 -0.689261 0.113716 C -0.689500 0.113890 -0.689500 0.113890 -0.690630 0.113890 L -0.689590 0.115280" origin="layout" pathEditMode="relative">
                                      <p:cBhvr>
                                        <p:cTn id="15" dur="4250" fill="hold"/>
                                        <p:tgtEl>
                                          <p:spTgt spid="166"/>
                                        </p:tgtEl>
                                        <p:attrNameLst>
                                          <p:attrName>ppt_x</p:attrName>
                                          <p:attrName>ppt_y</p:attrName>
                                        </p:attrNameLst>
                                      </p:cBhvr>
                                    </p:animMotion>
                                  </p:childTnLst>
                                </p:cTn>
                              </p:par>
                            </p:childTnLst>
                          </p:cTn>
                        </p:par>
                      </p:childTnLst>
                    </p:cTn>
                  </p:par>
                  <p:par>
                    <p:cTn id="16" fill="hold">
                      <p:stCondLst>
                        <p:cond delay="indefinite"/>
                      </p:stCondLst>
                      <p:childTnLst>
                        <p:par>
                          <p:cTn id="17" fill="hold">
                            <p:stCondLst>
                              <p:cond delay="0"/>
                            </p:stCondLst>
                            <p:childTnLst>
                              <p:par>
                                <p:cTn id="18" presetClass="entr" nodeType="clickEffect" presetID="9" grpId="5" fill="hold">
                                  <p:stCondLst>
                                    <p:cond delay="0"/>
                                  </p:stCondLst>
                                  <p:iterate type="el" backwards="0">
                                    <p:tmAbs val="0"/>
                                  </p:iterate>
                                  <p:childTnLst>
                                    <p:set>
                                      <p:cBhvr>
                                        <p:cTn id="19" fill="hold"/>
                                        <p:tgtEl>
                                          <p:spTgt spid="172"/>
                                        </p:tgtEl>
                                        <p:attrNameLst>
                                          <p:attrName>style.visibility</p:attrName>
                                        </p:attrNameLst>
                                      </p:cBhvr>
                                      <p:to>
                                        <p:strVal val="visible"/>
                                      </p:to>
                                    </p:set>
                                    <p:animEffect filter="dissolve" transition="in">
                                      <p:cBhvr>
                                        <p:cTn id="20" dur="500"/>
                                        <p:tgtEl>
                                          <p:spTgt spid="172"/>
                                        </p:tgtEl>
                                      </p:cBhvr>
                                    </p:animEffect>
                                  </p:childTnLst>
                                </p:cTn>
                              </p:par>
                            </p:childTnLst>
                          </p:cTn>
                        </p:par>
                        <p:par>
                          <p:cTn id="21" fill="hold">
                            <p:stCondLst>
                              <p:cond delay="500"/>
                            </p:stCondLst>
                            <p:childTnLst>
                              <p:par>
                                <p:cTn id="22" presetClass="entr" nodeType="afterEffect" presetID="9" grpId="6" fill="hold">
                                  <p:stCondLst>
                                    <p:cond delay="0"/>
                                  </p:stCondLst>
                                  <p:iterate type="el" backwards="0">
                                    <p:tmAbs val="0"/>
                                  </p:iterate>
                                  <p:childTnLst>
                                    <p:set>
                                      <p:cBhvr>
                                        <p:cTn id="23" fill="hold"/>
                                        <p:tgtEl>
                                          <p:spTgt spid="171"/>
                                        </p:tgtEl>
                                        <p:attrNameLst>
                                          <p:attrName>style.visibility</p:attrName>
                                        </p:attrNameLst>
                                      </p:cBhvr>
                                      <p:to>
                                        <p:strVal val="visible"/>
                                      </p:to>
                                    </p:set>
                                    <p:animEffect filter="dissolve" transition="in">
                                      <p:cBhvr>
                                        <p:cTn id="24" dur="500"/>
                                        <p:tgtEl>
                                          <p:spTgt spid="171"/>
                                        </p:tgtEl>
                                      </p:cBhvr>
                                    </p:animEffect>
                                  </p:childTnLst>
                                </p:cTn>
                              </p:par>
                            </p:childTnLst>
                          </p:cTn>
                        </p:par>
                        <p:par>
                          <p:cTn id="25" fill="hold">
                            <p:stCondLst>
                              <p:cond delay="1000"/>
                            </p:stCondLst>
                            <p:childTnLst>
                              <p:par>
                                <p:cTn id="26" presetClass="entr" nodeType="afterEffect" presetID="9" grpId="7" fill="hold">
                                  <p:stCondLst>
                                    <p:cond delay="0"/>
                                  </p:stCondLst>
                                  <p:iterate type="el" backwards="0">
                                    <p:tmAbs val="0"/>
                                  </p:iterate>
                                  <p:childTnLst>
                                    <p:set>
                                      <p:cBhvr>
                                        <p:cTn id="27" fill="hold"/>
                                        <p:tgtEl>
                                          <p:spTgt spid="173"/>
                                        </p:tgtEl>
                                        <p:attrNameLst>
                                          <p:attrName>style.visibility</p:attrName>
                                        </p:attrNameLst>
                                      </p:cBhvr>
                                      <p:to>
                                        <p:strVal val="visible"/>
                                      </p:to>
                                    </p:set>
                                    <p:animEffect filter="dissolve" transition="in">
                                      <p:cBhvr>
                                        <p:cTn id="28" dur="500"/>
                                        <p:tgtEl>
                                          <p:spTgt spid="173"/>
                                        </p:tgtEl>
                                      </p:cBhvr>
                                    </p:animEffect>
                                  </p:childTnLst>
                                </p:cTn>
                              </p:par>
                            </p:childTnLst>
                          </p:cTn>
                        </p:par>
                      </p:childTnLst>
                    </p:cTn>
                  </p:par>
                  <p:par>
                    <p:cTn id="29" fill="hold">
                      <p:stCondLst>
                        <p:cond delay="indefinite"/>
                      </p:stCondLst>
                      <p:childTnLst>
                        <p:par>
                          <p:cTn id="30" fill="hold">
                            <p:stCondLst>
                              <p:cond delay="0"/>
                            </p:stCondLst>
                            <p:childTnLst>
                              <p:par>
                                <p:cTn id="31" presetClass="path" nodeType="clickEffect" presetSubtype="0" presetID="-1" grpId="8" accel="50000" decel="50000" fill="hold">
                                  <p:stCondLst>
                                    <p:cond delay="0"/>
                                  </p:stCondLst>
                                  <p:childTnLst>
                                    <p:animMotion path="M 0.000000 0.000000 L 0.000000 0.000000 C 0.000347 0.002080 0.000521 0.004220 0.000782 0.006333 C 0.001042 0.008445 0.001390 0.010530 0.002085 0.012500 C 0.002520 0.013770 0.003952 0.014695 0.005471 0.015360 C 0.006990 0.016025 0.008595 0.016430 0.009375 0.016660 C 0.011985 0.017130 0.014935 0.017360 0.017715 0.018050 C 0.020485 0.018750 0.023095 0.020140 0.026045 0.020830 C 0.030990 0.021755 0.032162 0.021988 0.033465 0.022220 C 0.034767 0.022453 0.036200 0.022685 0.041665 0.023610 L 0.125005 0.022220 C 0.138110 0.022220 0.144402 0.022220 0.149611 0.022568 C 0.154820 0.022915 0.158945 0.023610 0.167715 0.025000 L 0.286465 0.023610 C 0.287155 0.023495 0.287805 0.023205 0.288477 0.022915 C 0.289150 0.022625 0.289845 0.022335 0.290625 0.022220 C 0.294620 0.021180 0.297180 0.020718 0.299545 0.020225 C 0.301910 0.019733 0.304080 0.019210 0.307295 0.018050 C 0.307815 0.017820 0.308292 0.017530 0.308791 0.017269 C 0.309290 0.017008 0.309810 0.016775 0.310415 0.016660 C 0.311025 0.016315 0.311720 0.016085 0.312436 0.015883 C 0.313152 0.015680 0.313890 0.015505 0.314585 0.015270 C 0.315455 0.014810 0.316280 0.014290 0.317126 0.013799 C 0.317972 0.013308 0.318840 0.012845 0.319795 0.012500 C 0.322225 0.011455 0.325610 0.010818 0.328908 0.010413 C 0.332207 0.010008 0.335420 0.009835 0.337505 0.009720 C 0.341930 0.008215 0.342797 0.007753 0.344598 0.007898 C 0.346400 0.008043 0.349135 0.008795 0.357295 0.009720 C 0.358855 0.009835 0.360372 0.010065 0.361912 0.010325 C 0.363452 0.010585 0.365015 0.010875 0.366665 0.011110 L 0.378125 0.012500 C 0.417275 0.011690 0.428865 0.011343 0.436852 0.011198 C 0.444840 0.011053 0.449225 0.011110 0.473965 0.011110 L 0.473965 0.011110" origin="layout" pathEditMode="relative">
                                      <p:cBhvr>
                                        <p:cTn id="32" dur="3000" fill="hold"/>
                                        <p:tgtEl>
                                          <p:spTgt spid="172"/>
                                        </p:tgtEl>
                                        <p:attrNameLst>
                                          <p:attrName>ppt_x</p:attrName>
                                          <p:attrName>ppt_y</p:attrName>
                                        </p:attrNameLst>
                                      </p:cBhvr>
                                    </p:animMotion>
                                  </p:childTnLst>
                                </p:cTn>
                              </p:par>
                            </p:childTnLst>
                          </p:cTn>
                        </p:par>
                        <p:par>
                          <p:cTn id="33" fill="hold">
                            <p:stCondLst>
                              <p:cond delay="0"/>
                            </p:stCondLst>
                            <p:childTnLst>
                              <p:par>
                                <p:cTn id="34" presetClass="path" nodeType="afterEffect" presetSubtype="0" presetID="-1" grpId="9" accel="50000" decel="50000" fill="hold">
                                  <p:stCondLst>
                                    <p:cond delay="0"/>
                                  </p:stCondLst>
                                  <p:childTnLst>
                                    <p:animMotion path="M 0.000000 0.000000 L 0.000000 0.000000 C 0.000171 0.001389 0.000386 0.004689 0.000971 0.008075 C 0.001557 0.011461 0.002512 0.014933 0.004162 0.016668 C 0.004512 0.017013 0.004989 0.017243 0.005532 0.017446 C 0.006074 0.017648 0.006682 0.017823 0.007292 0.018058 C 0.009462 0.018518 0.013714 0.019038 0.017902 0.019529 C 0.022089 0.020021 0.026212 0.020483 0.028122 0.020828 L 0.054162 0.024998 C 0.056852 0.025228 0.059629 0.025461 0.062429 0.025693 C 0.065229 0.025926 0.068052 0.026158 0.070832 0.026388 C 0.071697 0.026618 0.072522 0.026851 0.073369 0.027083 C 0.074217 0.027316 0.075087 0.027548 0.076042 0.027778 C 0.080032 0.028588 0.083329 0.029051 0.086714 0.029427 C 0.090099 0.029803 0.093572 0.030093 0.097912 0.030558 L 0.222912 0.029168 C 0.225172 0.029053 0.227387 0.028706 0.229622 0.028387 C 0.231857 0.028068 0.234112 0.027778 0.236452 0.027778 L 0.362502 0.026388 L 0.426042 0.027778 C 0.436022 0.028008 0.438754 0.028238 0.440880 0.028643 C 0.443007 0.029048 0.444527 0.029628 0.452082 0.030558 C 0.454597 0.030788 0.457202 0.031018 0.459828 0.031249 C 0.462454 0.031481 0.465102 0.031713 0.467702 0.031948 C 0.472042 0.033798 0.473262 0.034718 0.479162 0.034718 C 0.482632 0.034718 0.486112 0.033798 0.489582 0.033328 C 0.490102 0.033098 0.490579 0.032811 0.491078 0.032552 C 0.491577 0.032293 0.492097 0.032063 0.492702 0.031948 C 0.493487 0.031598 0.494357 0.031423 0.495247 0.031249 C 0.496137 0.031076 0.497047 0.030903 0.497912 0.030558 C 0.498432 0.030208 0.498909 0.029628 0.499409 0.029078 C 0.499909 0.028528 0.500432 0.028008 0.501042 0.027778 C 0.502952 0.026388 0.505202 0.025928 0.507292 0.024998 C 0.508332 0.024538 0.509202 0.023838 0.510412 0.023608 C 0.522132 0.020948 0.522999 0.020601 0.527795 0.020744 C 0.532592 0.020888 0.541317 0.021523 0.568752 0.020828 L 0.612502 0.019448 C 0.612932 0.019213 0.614927 0.018691 0.616988 0.018141 C 0.619049 0.017591 0.621177 0.017013 0.621872 0.016668 C 0.622392 0.016318 0.622912 0.015856 0.623433 0.015364 C 0.623954 0.014873 0.624477 0.014353 0.625002 0.013888 C 0.625522 0.013193 0.626042 0.012498 0.626562 0.011803 C 0.627082 0.011108 0.627602 0.010413 0.628122 0.009718 C 0.628467 0.009023 0.628987 0.007983 0.629420 0.007117 C 0.629854 0.006251 0.630202 0.005558 0.630202 0.005558 L 0.630202 0.005558" origin="layout" pathEditMode="relative">
                                      <p:cBhvr>
                                        <p:cTn id="35" dur="3000" fill="hold"/>
                                        <p:tgtEl>
                                          <p:spTgt spid="171"/>
                                        </p:tgtEl>
                                        <p:attrNameLst>
                                          <p:attrName>ppt_x</p:attrName>
                                          <p:attrName>ppt_y</p:attrName>
                                        </p:attrNameLst>
                                      </p:cBhvr>
                                    </p:animMotion>
                                  </p:childTnLst>
                                </p:cTn>
                              </p:par>
                            </p:childTnLst>
                          </p:cTn>
                        </p:par>
                        <p:par>
                          <p:cTn id="36" fill="hold">
                            <p:stCondLst>
                              <p:cond delay="0"/>
                            </p:stCondLst>
                            <p:childTnLst>
                              <p:par>
                                <p:cTn id="37" presetClass="path" nodeType="afterEffect" presetSubtype="0" presetID="-1" grpId="10" accel="50000" decel="50000" fill="hold">
                                  <p:stCondLst>
                                    <p:cond delay="0"/>
                                  </p:stCondLst>
                                  <p:childTnLst>
                                    <p:animMotion path="M 0.000000 0.000000 L 0.000000 0.000000 C 0.000863 0.001039 0.002728 0.003525 0.004876 0.005897 C 0.007024 0.008270 0.009457 0.010527 0.011457 0.011107 C 0.013277 0.011572 0.015142 0.011862 0.017052 0.012065 C 0.018962 0.012267 0.020917 0.012382 0.022917 0.012497 C 0.033072 0.012842 0.043314 0.013072 0.053578 0.013275 C 0.063842 0.013477 0.074127 0.013652 0.084367 0.013887 L 0.139577 0.012497 C 0.141662 0.012382 0.143747 0.011862 0.145831 0.011283 C 0.147914 0.010705 0.149997 0.010067 0.152077 0.009717 C 0.153207 0.009372 0.154422 0.009142 0.155658 0.008940 C 0.156894 0.008737 0.158152 0.008562 0.159367 0.008327 L 0.204167 0.009717 C 0.205902 0.009717 0.207594 0.010007 0.209308 0.010326 C 0.211022 0.010645 0.212757 0.010992 0.214577 0.011107 L 0.339577 0.011107 L 0.339577 0.011107" origin="layout" pathEditMode="relative">
                                      <p:cBhvr>
                                        <p:cTn id="38" dur="2000" fill="hold"/>
                                        <p:tgtEl>
                                          <p:spTgt spid="173"/>
                                        </p:tgtEl>
                                        <p:attrNameLst>
                                          <p:attrName>ppt_x</p:attrName>
                                          <p:attrName>ppt_y</p:attrName>
                                        </p:attrNameLst>
                                      </p:cBhvr>
                                    </p:animMotion>
                                  </p:childTnLst>
                                </p:cTn>
                              </p:par>
                            </p:childTnLst>
                          </p:cTn>
                        </p:par>
                        <p:par>
                          <p:cTn id="39" fill="hold">
                            <p:stCondLst>
                              <p:cond delay="0"/>
                            </p:stCondLst>
                            <p:childTnLst>
                              <p:par>
                                <p:cTn id="40" presetClass="path" nodeType="afterEffect" presetSubtype="0" presetID="-1" grpId="11" accel="50000" decel="50000" fill="hold">
                                  <p:stCondLst>
                                    <p:cond delay="0"/>
                                  </p:stCondLst>
                                  <p:childTnLst>
                                    <p:animMotion path="M 0.000000 0.000000 L 0.000000 0.000000 C -0.005647 0.000462 -0.008253 0.000521 -0.010423 0.000724 C -0.012594 0.000927 -0.014329 0.001275 -0.018234 0.002315 C -0.018844 0.002550 -0.019496 0.002725 -0.020148 0.002927 C -0.020799 0.003130 -0.021449 0.003360 -0.022054 0.003705 C -0.023619 0.004515 -0.025139 0.005500 -0.026701 0.006426 C -0.028264 0.007352 -0.029869 0.008220 -0.031604 0.008795 C -0.032209 0.009030 -0.032816 0.009205 -0.033425 0.009379 C -0.034034 0.009552 -0.034644 0.009725 -0.035254 0.009955 C -0.036294 0.010420 -0.037246 0.010882 -0.038178 0.011316 C -0.039109 0.011750 -0.040019 0.012155 -0.040974 0.012505 C -0.041759 0.012850 -0.042584 0.013080 -0.043409 0.013282 C -0.044234 0.013485 -0.045059 0.013660 -0.045844 0.013895 C -0.046799 0.014470 -0.047709 0.015162 -0.048640 0.015827 C -0.049571 0.016492 -0.050524 0.017130 -0.051564 0.017595 C -0.052434 0.018175 -0.053389 0.018580 -0.054365 0.018956 C -0.055341 0.019332 -0.056339 0.019680 -0.057294 0.020145 C -0.058859 0.021070 -0.060421 0.022167 -0.061984 0.023295 C -0.063546 0.024422 -0.065109 0.025580 -0.066674 0.026625 L -0.070494 0.029165 L -0.078134 0.034265 L -0.081954 0.035415 C -0.082819 0.036225 -0.083989 0.037442 -0.085204 0.038630 C -0.086419 0.039817 -0.087679 0.040975 -0.088724 0.041665 C -0.089329 0.042245 -0.089979 0.042650 -0.090630 0.043026 C -0.091281 0.043402 -0.091934 0.043750 -0.092544 0.044215 C -0.092979 0.044680 -0.093411 0.045142 -0.093865 0.045576 C -0.094319 0.046010 -0.094794 0.046415 -0.095314 0.046765 C -0.096964 0.048035 -0.097834 0.048670 -0.098681 0.049161 C -0.099529 0.049652 -0.100354 0.050000 -0.101914 0.050695 C -0.102349 0.051160 -0.104301 0.053360 -0.106363 0.055617 C -0.108424 0.057875 -0.110594 0.060190 -0.111464 0.060885 C -0.115979 0.064240 -0.114806 0.062677 -0.113938 0.061520 C -0.113069 0.060362 -0.112504 0.059610 -0.118234 0.064585 C -0.119794 0.066205 -0.121184 0.068285 -0.122924 0.069675 C -0.129004 0.074535 -0.129174 0.074305 -0.134384 0.076155 C -0.135594 0.076855 -0.136984 0.077785 -0.138204 0.078705 C -0.139764 0.079865 -0.141324 0.081255 -0.142884 0.082405 C -0.144449 0.083335 -0.146099 0.084087 -0.147726 0.084869 C -0.149354 0.085650 -0.150959 0.086460 -0.152434 0.087505 C -0.153129 0.087965 -0.153781 0.088427 -0.154411 0.088861 C -0.155041 0.089295 -0.155649 0.089700 -0.156254 0.090045 C -0.159384 0.091905 -0.162684 0.093055 -0.165804 0.095145 C -0.175184 0.101395 -0.163374 0.093755 -0.174314 0.100235 C -0.175009 0.100580 -0.175659 0.101042 -0.176288 0.101506 C -0.176916 0.101970 -0.177524 0.102435 -0.178134 0.102785 C -0.182559 0.104980 -0.182036 0.104167 -0.181863 0.103675 C -0.181689 0.103182 -0.181864 0.103010 -0.187684 0.106485 C -0.188204 0.106830 -0.188681 0.107292 -0.189159 0.107756 C -0.189636 0.108220 -0.190114 0.108685 -0.190634 0.109035 C -0.191069 0.109380 -0.191546 0.109610 -0.192024 0.109811 C -0.192501 0.110012 -0.192979 0.110185 -0.193414 0.110415 C -0.199489 0.113425 -0.200919 0.114467 -0.202024 0.115017 C -0.203129 0.115567 -0.203909 0.115625 -0.208684 0.116665 C -0.209989 0.117245 -0.211944 0.118055 -0.213898 0.118952 C -0.215851 0.119850 -0.217804 0.120835 -0.219104 0.121765 C -0.219624 0.122110 -0.220101 0.122572 -0.220579 0.123035 C -0.221056 0.123497 -0.221534 0.123960 -0.222054 0.124305 C -0.223619 0.125230 -0.225139 0.126215 -0.226701 0.127114 C -0.228264 0.128012 -0.229869 0.128825 -0.231604 0.129405 C -0.232209 0.129635 -0.232859 0.129750 -0.233489 0.129894 C -0.234119 0.130037 -0.234729 0.130210 -0.235254 0.130555 C -0.238024 0.132175 -0.240454 0.134035 -0.242884 0.135655 C -0.244274 0.136575 -0.245494 0.137735 -0.246704 0.138195 C -0.248964 0.139240 -0.249441 0.139530 -0.250070 0.139732 C -0.250699 0.139935 -0.251479 0.140050 -0.254344 0.140745 C -0.255299 0.141670 -0.256166 0.142770 -0.257078 0.143725 C -0.257989 0.144680 -0.258944 0.145490 -0.260074 0.145835 C -0.260684 0.146065 -0.261336 0.146297 -0.261988 0.146530 C -0.262639 0.146762 -0.263289 0.146995 -0.263894 0.147225 C -0.264674 0.147455 -0.265499 0.147570 -0.266303 0.147715 C -0.267106 0.147860 -0.267889 0.148035 -0.268584 0.148385 C -0.269449 0.148730 -0.270274 0.149192 -0.271078 0.149655 C -0.271881 0.150117 -0.272664 0.150580 -0.273444 0.150925 C -0.273879 0.151160 -0.274356 0.151335 -0.274834 0.151537 C -0.275311 0.151740 -0.275789 0.151970 -0.276224 0.152315 C -0.276919 0.152665 -0.277569 0.153127 -0.278198 0.153590 C -0.278826 0.154052 -0.279434 0.154515 -0.280044 0.154865 C -0.280824 0.155210 -0.281649 0.155382 -0.282474 0.155527 C -0.283299 0.155672 -0.284124 0.155790 -0.284904 0.156025 C -0.289244 0.158915 -0.288679 0.158740 -0.288613 0.158421 C -0.288546 0.158102 -0.288979 0.157640 -0.295314 0.159955 C -0.296009 0.160185 -0.296619 0.160647 -0.297228 0.161111 C -0.297836 0.161575 -0.298444 0.162040 -0.299134 0.162275 C -0.301044 0.163195 -0.302954 0.162965 -0.304864 0.163655 C -0.306774 0.164355 -0.308684 0.165515 -0.310594 0.166205 C -0.312504 0.166905 -0.314414 0.166905 -0.316324 0.167365 C -0.317104 0.167595 -0.317886 0.167825 -0.318669 0.168056 C -0.319451 0.168287 -0.320234 0.168520 -0.321014 0.168755 C -0.322404 0.169215 -0.323614 0.169675 -0.324834 0.169905 C -0.328304 0.170605 -0.331774 0.170835 -0.335254 0.171295 C -0.340979 0.174305 -0.340284 0.174075 -0.339936 0.173671 C -0.339589 0.173267 -0.339589 0.172690 -0.346704 0.175005 C -0.347574 0.175350 -0.348356 0.175812 -0.349138 0.176275 C -0.349919 0.176737 -0.350699 0.177200 -0.351564 0.177545 C -0.352519 0.178010 -0.353474 0.178415 -0.354429 0.178820 C -0.355384 0.179225 -0.356339 0.179630 -0.357294 0.180095 C -0.358079 0.180560 -0.358861 0.181022 -0.359643 0.181456 C -0.360424 0.181890 -0.361204 0.182295 -0.361984 0.182645 C -0.362419 0.182875 -0.362896 0.183047 -0.363395 0.183250 C -0.363894 0.183452 -0.364414 0.183685 -0.364934 0.184035 C -0.365544 0.184380 -0.366151 0.184842 -0.366759 0.185305 C -0.367366 0.185767 -0.367974 0.186230 -0.368584 0.186575 C -0.369539 0.186925 -0.370494 0.187100 -0.371449 0.187245 C -0.372404 0.187390 -0.373359 0.187505 -0.374314 0.187735 C -0.374834 0.187965 -0.375354 0.188137 -0.375853 0.188340 C -0.376351 0.188542 -0.376829 0.188775 -0.377264 0.189125 C -0.377784 0.189470 -0.378219 0.189932 -0.378654 0.190395 C -0.379089 0.190857 -0.379524 0.191320 -0.380044 0.191665 C -0.381429 0.192360 -0.382904 0.192825 -0.384380 0.193347 C -0.385856 0.193870 -0.387334 0.194450 -0.388724 0.195375 C -0.389329 0.195835 -0.389936 0.196355 -0.390566 0.196817 C -0.391196 0.197280 -0.391849 0.197685 -0.392544 0.197915 C -0.393409 0.198265 -0.394364 0.198497 -0.395341 0.198700 C -0.396319 0.198902 -0.397319 0.199075 -0.398274 0.199305 C -0.403219 0.203240 -0.403131 0.203415 -0.403023 0.203126 C -0.402914 0.202837 -0.402784 0.202085 -0.407644 0.204165 C -0.415109 0.207525 -0.413416 0.207295 -0.411659 0.206832 C -0.409901 0.206370 -0.408079 0.205675 -0.415284 0.208105 C -0.417714 0.210305 -0.417974 0.210710 -0.418581 0.210825 C -0.419189 0.210940 -0.420144 0.210765 -0.423964 0.211805 C -0.426394 0.212735 -0.429004 0.213655 -0.431604 0.214355 C -0.453474 0.220375 -0.430734 0.214585 -0.447754 0.218285 C -0.448534 0.218405 -0.449314 0.218637 -0.450094 0.218869 C -0.450874 0.219100 -0.451654 0.219330 -0.452434 0.219445 C -0.459204 0.220835 -0.465634 0.221065 -0.472404 0.221995 C -0.477614 0.222685 -0.483514 0.223615 -0.488724 0.224535 C -0.491154 0.225465 -0.493754 0.226395 -0.496364 0.227085 C -0.498964 0.227785 -0.502094 0.228705 -0.504864 0.229635 C -0.505819 0.229980 -0.506774 0.230385 -0.507729 0.230819 C -0.508684 0.231252 -0.509639 0.231715 -0.510594 0.232175 C -0.511029 0.232410 -0.511506 0.232700 -0.511984 0.232960 C -0.512461 0.233220 -0.512939 0.233450 -0.513374 0.233565 L -0.521014 0.234725 C -0.522229 0.235305 -0.523226 0.235767 -0.524268 0.236172 C -0.525309 0.236577 -0.526394 0.236925 -0.527784 0.237275 C -0.528824 0.237505 -0.529909 0.237677 -0.531016 0.237879 C -0.532124 0.238080 -0.533254 0.238310 -0.534384 0.238655 C -0.535164 0.238775 -0.535944 0.238950 -0.536724 0.239152 C -0.537504 0.239355 -0.538284 0.239585 -0.539064 0.239815 C -0.545839 0.241435 -0.545536 0.241262 -0.545016 0.241090 C -0.544496 0.240917 -0.543759 0.240745 -0.549664 0.242365 C -0.550269 0.242825 -0.550876 0.243345 -0.551505 0.243807 C -0.552134 0.244270 -0.552784 0.244675 -0.553474 0.244905 C -0.554344 0.245255 -0.555299 0.245430 -0.556275 0.245575 C -0.557251 0.245720 -0.558249 0.245835 -0.559204 0.246065 C -0.560159 0.246415 -0.561114 0.246877 -0.562069 0.247340 C -0.563024 0.247802 -0.563979 0.248265 -0.564934 0.248615 L -0.570494 0.251155 C -0.571014 0.251390 -0.571534 0.251565 -0.572033 0.251767 C -0.572531 0.251970 -0.573009 0.252200 -0.573444 0.252545 C -0.573879 0.253010 -0.574314 0.253532 -0.574770 0.253996 C -0.575226 0.254460 -0.575704 0.254865 -0.576224 0.255095 C -0.578134 0.255905 -0.580999 0.256830 -0.583386 0.257552 C -0.585774 0.258275 -0.587684 0.258795 -0.587684 0.258795 C -0.593934 0.262965 -0.589064 0.260185 -0.595314 0.262735 C -0.621184 0.272915 -0.595144 0.263195 -0.618234 0.271535 C -0.624309 0.276395 -0.623484 0.275930 -0.622855 0.275292 C -0.622226 0.274655 -0.621794 0.273845 -0.628654 0.278015 C -0.629519 0.278475 -0.630299 0.279167 -0.631059 0.279861 C -0.631819 0.280555 -0.632559 0.281250 -0.633344 0.281715 C -0.634469 0.282295 -0.635596 0.282700 -0.636725 0.283076 C -0.637854 0.283452 -0.638984 0.283800 -0.640114 0.284265 C -0.643499 0.285885 -0.646754 0.287795 -0.650030 0.289617 C -0.653306 0.291440 -0.656604 0.293175 -0.660074 0.294445 C -0.660854 0.294675 -0.661636 0.294907 -0.662440 0.295111 C -0.663244 0.295315 -0.664069 0.295490 -0.664934 0.295605 C -0.665719 0.296300 -0.666456 0.297052 -0.667215 0.297746 C -0.667974 0.298440 -0.668754 0.299075 -0.669624 0.299535 C -0.670664 0.300115 -0.671791 0.300520 -0.672920 0.300896 C -0.674049 0.301272 -0.675179 0.301620 -0.676224 0.302085 C -0.677179 0.302435 -0.678176 0.302782 -0.679153 0.303187 C -0.680129 0.303592 -0.681084 0.304055 -0.681954 0.304635 C -0.682649 0.304980 -0.683299 0.305442 -0.683928 0.305905 C -0.684556 0.306367 -0.685164 0.306830 -0.685774 0.307175 C -0.686729 0.307640 -0.687684 0.307987 -0.688639 0.308364 C -0.689594 0.308740 -0.690549 0.309145 -0.691504 0.309725 C -0.692194 0.310070 -0.692801 0.310532 -0.693409 0.310996 C -0.694016 0.311460 -0.694624 0.311925 -0.695314 0.312275 C -0.696269 0.312620 -0.697224 0.312792 -0.698179 0.312936 C -0.699134 0.313080 -0.700089 0.313195 -0.701044 0.313425 C -0.701999 0.314120 -0.702954 0.314815 -0.703909 0.315481 C -0.704864 0.316147 -0.705819 0.316785 -0.706774 0.317365 C -0.709294 0.318755 -0.711291 0.319507 -0.713331 0.320172 C -0.715371 0.320837 -0.717454 0.321415 -0.720144 0.322455 C -0.721184 0.322805 -0.722269 0.323152 -0.723376 0.323529 C -0.724484 0.323905 -0.725614 0.324310 -0.726744 0.324775 C -0.728044 0.325465 -0.729301 0.326217 -0.730560 0.326912 C -0.731819 0.327607 -0.733079 0.328245 -0.734384 0.328705 C -0.735164 0.328935 -0.735944 0.329167 -0.736724 0.329371 C -0.737504 0.329575 -0.738284 0.329750 -0.739064 0.329865 C -0.739589 0.330325 -0.740066 0.330845 -0.740544 0.331307 C -0.741021 0.331770 -0.741499 0.332175 -0.742024 0.332405 C -0.744624 0.334030 -0.746446 0.334782 -0.748378 0.335245 C -0.750309 0.335707 -0.752349 0.335880 -0.755384 0.336345 C -0.755819 0.336575 -0.756254 0.336807 -0.756710 0.337011 C -0.757166 0.337215 -0.757644 0.337390 -0.758164 0.337505 C -0.759729 0.338080 -0.762116 0.338715 -0.764113 0.339206 C -0.766109 0.339697 -0.767714 0.340045 -0.767714 0.340045 C -0.771359 0.342475 -0.771359 0.342650 -0.771641 0.342622 C -0.771924 0.342595 -0.772489 0.342365 -0.777264 0.343985 C -0.778219 0.344330 -0.779174 0.344735 -0.780129 0.345170 C -0.781084 0.345605 -0.782039 0.346070 -0.782994 0.346535 L -0.785774 0.347685 C -0.786294 0.347920 -0.786771 0.348152 -0.787249 0.348384 C -0.787726 0.348615 -0.788204 0.348845 -0.788724 0.349075 C -0.789329 0.349305 -0.789936 0.349480 -0.790566 0.349655 C -0.791196 0.349830 -0.791849 0.350005 -0.792544 0.350235 C -0.797924 0.352665 -0.797749 0.352837 -0.797379 0.352807 C -0.797009 0.352777 -0.796444 0.352545 -0.801044 0.354165 C -0.801479 0.354515 -0.801956 0.354980 -0.802434 0.355444 C -0.802911 0.355907 -0.803389 0.356370 -0.803824 0.356715 C -0.804519 0.357180 -0.805909 0.357700 -0.807276 0.358162 C -0.808644 0.358625 -0.809989 0.359030 -0.810594 0.359265 C -0.812164 0.360415 -0.813724 0.362035 -0.815284 0.362965 C -0.817194 0.364125 -0.819104 0.364585 -0.821014 0.365515 L -0.829694 0.369215 C -0.830129 0.369445 -0.830606 0.369617 -0.831084 0.369820 C -0.831561 0.370022 -0.832039 0.370255 -0.832474 0.370605 C -0.834819 0.372110 -0.835426 0.372572 -0.835968 0.372890 C -0.836509 0.373207 -0.836984 0.373380 -0.839064 0.374305 C -0.839589 0.374770 -0.840066 0.375232 -0.840544 0.375666 C -0.841021 0.376100 -0.841499 0.376505 -0.842024 0.376855 C -0.842454 0.377200 -0.842974 0.377315 -0.843473 0.377460 C -0.843971 0.377605 -0.844449 0.377780 -0.844794 0.378245 C -0.847919 0.381485 -0.847311 0.381947 -0.846835 0.382005 C -0.846359 0.382062 -0.846014 0.381715 -0.849664 0.383335 C -0.849924 0.383685 -0.850226 0.384090 -0.850550 0.384524 C -0.850874 0.384957 -0.851219 0.385420 -0.851564 0.385885 C -0.851914 0.386460 -0.852131 0.387212 -0.852391 0.387907 C -0.852651 0.388602 -0.852954 0.389240 -0.853474 0.389585 C -0.854169 0.390165 -0.854951 0.390340 -0.855755 0.390456 C -0.856559 0.390572 -0.857384 0.390630 -0.858164 0.390975 C -0.859639 0.391555 -0.861419 0.392480 -0.863243 0.393434 C -0.865066 0.394387 -0.866934 0.395370 -0.868584 0.396065 C -0.870234 0.396645 -0.871579 0.397050 -0.872924 0.397426 C -0.874269 0.397802 -0.875614 0.398150 -0.877264 0.398615 C -0.878044 0.398960 -0.878824 0.399422 -0.879605 0.399885 C -0.880386 0.400347 -0.881169 0.400810 -0.881954 0.401155 C -0.884989 0.402085 -0.887984 0.402375 -0.890979 0.402432 C -0.893974 0.402490 -0.896969 0.402315 -0.900004 0.402315 L -0.899134 0.403705" origin="layout" pathEditMode="relative">
                                      <p:cBhvr>
                                        <p:cTn id="41" dur="4500" fill="hold"/>
                                        <p:tgtEl>
                                          <p:spTgt spid="163"/>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2" grpId="5"/>
      <p:bldP build="whole" bldLvl="1" animBg="1" rev="0" advAuto="0" spid="173" grpId="7"/>
      <p:bldP build="whole" bldLvl="1" animBg="1" rev="0" advAuto="0" spid="171" grpId="6"/>
    </p:bldLst>
  </p:timing>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7" name="image17.png"/>
          <p:cNvPicPr>
            <a:picLocks noChangeAspect="1"/>
          </p:cNvPicPr>
          <p:nvPr/>
        </p:nvPicPr>
        <p:blipFill>
          <a:blip r:embed="rId3">
            <a:extLst/>
          </a:blip>
          <a:srcRect l="0" t="4370" r="0" b="0"/>
          <a:stretch>
            <a:fillRect/>
          </a:stretch>
        </p:blipFill>
        <p:spPr>
          <a:xfrm>
            <a:off x="1" y="838200"/>
            <a:ext cx="9144001" cy="6670004"/>
          </a:xfrm>
          <a:prstGeom prst="rect">
            <a:avLst/>
          </a:prstGeom>
          <a:ln w="12700">
            <a:miter lim="400000"/>
          </a:ln>
        </p:spPr>
      </p:pic>
      <p:sp>
        <p:nvSpPr>
          <p:cNvPr id="178" name="Shape 178"/>
          <p:cNvSpPr/>
          <p:nvPr>
            <p:ph type="ctrTitle"/>
          </p:nvPr>
        </p:nvSpPr>
        <p:spPr>
          <a:xfrm>
            <a:off x="914400" y="0"/>
            <a:ext cx="7772400" cy="990600"/>
          </a:xfrm>
          <a:prstGeom prst="rect">
            <a:avLst/>
          </a:prstGeom>
        </p:spPr>
        <p:txBody>
          <a:bodyPr/>
          <a:lstStyle/>
          <a:p>
            <a:pPr/>
            <a:r>
              <a:t>Farming</a:t>
            </a:r>
          </a:p>
        </p:txBody>
      </p:sp>
      <p:pic>
        <p:nvPicPr>
          <p:cNvPr id="179" name="image18.png"/>
          <p:cNvPicPr>
            <a:picLocks noChangeAspect="1"/>
          </p:cNvPicPr>
          <p:nvPr/>
        </p:nvPicPr>
        <p:blipFill>
          <a:blip r:embed="rId4">
            <a:extLst/>
          </a:blip>
          <a:srcRect l="5425" t="45556" r="6861" b="4442"/>
          <a:stretch>
            <a:fillRect/>
          </a:stretch>
        </p:blipFill>
        <p:spPr>
          <a:xfrm>
            <a:off x="3810000" y="3581400"/>
            <a:ext cx="5164210" cy="3809663"/>
          </a:xfrm>
          <a:prstGeom prst="rect">
            <a:avLst/>
          </a:prstGeom>
          <a:ln w="12700">
            <a:miter lim="400000"/>
          </a:ln>
        </p:spPr>
      </p:pic>
      <p:sp>
        <p:nvSpPr>
          <p:cNvPr id="180" name="Shape 180"/>
          <p:cNvSpPr/>
          <p:nvPr/>
        </p:nvSpPr>
        <p:spPr>
          <a:xfrm>
            <a:off x="5029200" y="2209800"/>
            <a:ext cx="3429001" cy="19716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200"/>
                </a:moveTo>
                <a:cubicBezTo>
                  <a:pt x="0" y="1433"/>
                  <a:pt x="824" y="0"/>
                  <a:pt x="1840" y="0"/>
                </a:cubicBezTo>
                <a:lnTo>
                  <a:pt x="3600" y="0"/>
                </a:lnTo>
                <a:lnTo>
                  <a:pt x="19760" y="0"/>
                </a:lnTo>
                <a:cubicBezTo>
                  <a:pt x="20776" y="0"/>
                  <a:pt x="21600" y="1433"/>
                  <a:pt x="21600" y="3200"/>
                </a:cubicBezTo>
                <a:lnTo>
                  <a:pt x="21600" y="16000"/>
                </a:lnTo>
                <a:cubicBezTo>
                  <a:pt x="21600" y="17767"/>
                  <a:pt x="20776" y="19200"/>
                  <a:pt x="19760" y="19200"/>
                </a:cubicBezTo>
                <a:lnTo>
                  <a:pt x="9000" y="19200"/>
                </a:lnTo>
                <a:lnTo>
                  <a:pt x="6300" y="21600"/>
                </a:lnTo>
                <a:lnTo>
                  <a:pt x="3600" y="19200"/>
                </a:lnTo>
                <a:lnTo>
                  <a:pt x="1840" y="19200"/>
                </a:lnTo>
                <a:cubicBezTo>
                  <a:pt x="824" y="19200"/>
                  <a:pt x="0" y="17767"/>
                  <a:pt x="0" y="16000"/>
                </a:cubicBezTo>
                <a:lnTo>
                  <a:pt x="0" y="16000"/>
                </a:lnTo>
                <a:lnTo>
                  <a:pt x="0" y="11200"/>
                </a:lnTo>
                <a:close/>
              </a:path>
            </a:pathLst>
          </a:custGeom>
          <a:solidFill>
            <a:srgbClr val="FFFFFF"/>
          </a:solidFill>
          <a:ln w="25400">
            <a:solidFill>
              <a:srgbClr val="000000"/>
            </a:solidFill>
          </a:ln>
        </p:spPr>
        <p:txBody>
          <a:bodyPr lIns="45719" rIns="45719" anchor="ctr"/>
          <a:lstStyle/>
          <a:p>
            <a:pPr algn="ctr"/>
          </a:p>
        </p:txBody>
      </p:sp>
      <p:sp>
        <p:nvSpPr>
          <p:cNvPr id="181" name="Shape 181"/>
          <p:cNvSpPr/>
          <p:nvPr/>
        </p:nvSpPr>
        <p:spPr>
          <a:xfrm>
            <a:off x="5676900" y="2256088"/>
            <a:ext cx="2133600" cy="1691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3600"/>
            </a:lvl1pPr>
          </a:lstStyle>
          <a:p>
            <a:pPr/>
            <a:r>
              <a:t>Hi, I am Sammy Soil</a:t>
            </a:r>
          </a:p>
        </p:txBody>
      </p:sp>
      <p:pic>
        <p:nvPicPr>
          <p:cNvPr id="182" name="image19.png"/>
          <p:cNvPicPr>
            <a:picLocks noChangeAspect="1"/>
          </p:cNvPicPr>
          <p:nvPr/>
        </p:nvPicPr>
        <p:blipFill>
          <a:blip r:embed="rId5">
            <a:extLst/>
          </a:blip>
          <a:srcRect l="7607" t="12018" r="8975" b="14392"/>
          <a:stretch>
            <a:fillRect/>
          </a:stretch>
        </p:blipFill>
        <p:spPr>
          <a:xfrm>
            <a:off x="4712111" y="5234940"/>
            <a:ext cx="1049595" cy="1066801"/>
          </a:xfrm>
          <a:prstGeom prst="rect">
            <a:avLst/>
          </a:prstGeom>
          <a:ln w="12700">
            <a:miter lim="400000"/>
          </a:ln>
        </p:spPr>
      </p:pic>
      <p:pic>
        <p:nvPicPr>
          <p:cNvPr id="183" name="image20.png"/>
          <p:cNvPicPr>
            <a:picLocks noChangeAspect="1"/>
          </p:cNvPicPr>
          <p:nvPr/>
        </p:nvPicPr>
        <p:blipFill>
          <a:blip r:embed="rId6">
            <a:extLst/>
          </a:blip>
          <a:srcRect l="7607" t="12018" r="8975" b="14392"/>
          <a:stretch>
            <a:fillRect/>
          </a:stretch>
        </p:blipFill>
        <p:spPr>
          <a:xfrm>
            <a:off x="6845712" y="3733800"/>
            <a:ext cx="1049594" cy="1066800"/>
          </a:xfrm>
          <a:prstGeom prst="rect">
            <a:avLst/>
          </a:prstGeom>
          <a:ln w="12700">
            <a:miter lim="400000"/>
          </a:ln>
        </p:spPr>
      </p:pic>
      <p:pic>
        <p:nvPicPr>
          <p:cNvPr id="184" name="image20.png"/>
          <p:cNvPicPr>
            <a:picLocks noChangeAspect="1"/>
          </p:cNvPicPr>
          <p:nvPr/>
        </p:nvPicPr>
        <p:blipFill>
          <a:blip r:embed="rId6">
            <a:extLst/>
          </a:blip>
          <a:srcRect l="7607" t="12018" r="8975" b="14392"/>
          <a:stretch>
            <a:fillRect/>
          </a:stretch>
        </p:blipFill>
        <p:spPr>
          <a:xfrm>
            <a:off x="6066504" y="6454140"/>
            <a:ext cx="1049594" cy="1066801"/>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82"/>
                                        </p:tgtEl>
                                        <p:attrNameLst>
                                          <p:attrName>style.visibility</p:attrName>
                                        </p:attrNameLst>
                                      </p:cBhvr>
                                      <p:to>
                                        <p:strVal val="visible"/>
                                      </p:to>
                                    </p:set>
                                    <p:animEffect filter="dissolve" transition="in">
                                      <p:cBhvr>
                                        <p:cTn id="7" dur="1500"/>
                                        <p:tgtEl>
                                          <p:spTgt spid="182"/>
                                        </p:tgtEl>
                                      </p:cBhvr>
                                    </p:animEffect>
                                  </p:childTnLst>
                                </p:cTn>
                              </p:par>
                            </p:childTnLst>
                          </p:cTn>
                        </p:par>
                        <p:par>
                          <p:cTn id="8" fill="hold">
                            <p:stCondLst>
                              <p:cond delay="1500"/>
                            </p:stCondLst>
                            <p:childTnLst>
                              <p:par>
                                <p:cTn id="9" presetClass="entr" nodeType="afterEffect" presetID="9" grpId="2" fill="hold">
                                  <p:stCondLst>
                                    <p:cond delay="0"/>
                                  </p:stCondLst>
                                  <p:iterate type="el" backwards="0">
                                    <p:tmAbs val="0"/>
                                  </p:iterate>
                                  <p:childTnLst>
                                    <p:set>
                                      <p:cBhvr>
                                        <p:cTn id="10" fill="hold"/>
                                        <p:tgtEl>
                                          <p:spTgt spid="183"/>
                                        </p:tgtEl>
                                        <p:attrNameLst>
                                          <p:attrName>style.visibility</p:attrName>
                                        </p:attrNameLst>
                                      </p:cBhvr>
                                      <p:to>
                                        <p:strVal val="visible"/>
                                      </p:to>
                                    </p:set>
                                    <p:animEffect filter="dissolve" transition="in">
                                      <p:cBhvr>
                                        <p:cTn id="11" dur="1500"/>
                                        <p:tgtEl>
                                          <p:spTgt spid="183"/>
                                        </p:tgtEl>
                                      </p:cBhvr>
                                    </p:animEffect>
                                  </p:childTnLst>
                                </p:cTn>
                              </p:par>
                            </p:childTnLst>
                          </p:cTn>
                        </p:par>
                        <p:par>
                          <p:cTn id="12" fill="hold">
                            <p:stCondLst>
                              <p:cond delay="3000"/>
                            </p:stCondLst>
                            <p:childTnLst>
                              <p:par>
                                <p:cTn id="13" presetClass="entr" nodeType="afterEffect" presetID="9" grpId="3" fill="hold">
                                  <p:stCondLst>
                                    <p:cond delay="0"/>
                                  </p:stCondLst>
                                  <p:iterate type="el" backwards="0">
                                    <p:tmAbs val="0"/>
                                  </p:iterate>
                                  <p:childTnLst>
                                    <p:set>
                                      <p:cBhvr>
                                        <p:cTn id="14" fill="hold"/>
                                        <p:tgtEl>
                                          <p:spTgt spid="184"/>
                                        </p:tgtEl>
                                        <p:attrNameLst>
                                          <p:attrName>style.visibility</p:attrName>
                                        </p:attrNameLst>
                                      </p:cBhvr>
                                      <p:to>
                                        <p:strVal val="visible"/>
                                      </p:to>
                                    </p:set>
                                    <p:animEffect filter="dissolve" transition="in">
                                      <p:cBhvr>
                                        <p:cTn id="15" dur="1500"/>
                                        <p:tgtEl>
                                          <p:spTgt spid="1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2" grpId="1"/>
      <p:bldP build="whole" bldLvl="1" animBg="1" rev="0" advAuto="0" spid="184" grpId="3"/>
      <p:bldP build="whole" bldLvl="1" animBg="1" rev="0" advAuto="0" spid="183" grpId="2"/>
    </p:bldLst>
  </p:timing>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8" name="image21.jpeg"/>
          <p:cNvPicPr>
            <a:picLocks noChangeAspect="1"/>
          </p:cNvPicPr>
          <p:nvPr/>
        </p:nvPicPr>
        <p:blipFill>
          <a:blip r:embed="rId3">
            <a:extLst/>
          </a:blip>
          <a:srcRect l="14166" t="0" r="10831" b="25553"/>
          <a:stretch>
            <a:fillRect/>
          </a:stretch>
        </p:blipFill>
        <p:spPr>
          <a:xfrm>
            <a:off x="413016" y="1417637"/>
            <a:ext cx="4156869" cy="30019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path>
            </a:pathLst>
          </a:custGeom>
          <a:ln w="63500" cap="rnd">
            <a:solidFill>
              <a:srgbClr val="333333"/>
            </a:solidFill>
          </a:ln>
          <a:effectLst>
            <a:outerShdw sx="100000" sy="100000" kx="0" ky="0" algn="b" rotWithShape="0" blurRad="381000" dist="292100" dir="5400000">
              <a:srgbClr val="000000">
                <a:alpha val="22000"/>
              </a:srgbClr>
            </a:outerShdw>
          </a:effectLst>
        </p:spPr>
      </p:pic>
      <p:sp>
        <p:nvSpPr>
          <p:cNvPr id="189" name="Shape 189"/>
          <p:cNvSpPr/>
          <p:nvPr>
            <p:ph type="title"/>
          </p:nvPr>
        </p:nvSpPr>
        <p:spPr>
          <a:prstGeom prst="rect">
            <a:avLst/>
          </a:prstGeom>
        </p:spPr>
        <p:txBody>
          <a:bodyPr/>
          <a:lstStyle>
            <a:lvl1pPr>
              <a:defRPr sz="3900"/>
            </a:lvl1pPr>
          </a:lstStyle>
          <a:p>
            <a:pPr/>
            <a:r>
              <a:t>Types of Erosion on Farms</a:t>
            </a:r>
          </a:p>
        </p:txBody>
      </p:sp>
      <p:sp>
        <p:nvSpPr>
          <p:cNvPr id="190" name="Shape 190"/>
          <p:cNvSpPr/>
          <p:nvPr>
            <p:ph type="body" sz="quarter" idx="1"/>
          </p:nvPr>
        </p:nvSpPr>
        <p:spPr>
          <a:xfrm rot="19675801">
            <a:off x="488338" y="2041557"/>
            <a:ext cx="1447801" cy="533401"/>
          </a:xfrm>
          <a:prstGeom prst="rect">
            <a:avLst/>
          </a:prstGeom>
        </p:spPr>
        <p:txBody>
          <a:bodyPr/>
          <a:lstStyle>
            <a:lvl1pPr marL="0" indent="0" defTabSz="877823">
              <a:lnSpc>
                <a:spcPct val="90000"/>
              </a:lnSpc>
              <a:buSzTx/>
              <a:buNone/>
              <a:defRPr sz="3072"/>
            </a:lvl1pPr>
          </a:lstStyle>
          <a:p>
            <a:pPr/>
            <a:r>
              <a:t>Water </a:t>
            </a:r>
          </a:p>
        </p:txBody>
      </p:sp>
      <p:pic>
        <p:nvPicPr>
          <p:cNvPr id="191" name="image22.jpg"/>
          <p:cNvPicPr>
            <a:picLocks noChangeAspect="1"/>
          </p:cNvPicPr>
          <p:nvPr/>
        </p:nvPicPr>
        <p:blipFill>
          <a:blip r:embed="rId4">
            <a:extLst/>
          </a:blip>
          <a:srcRect l="0" t="0" r="0" b="1"/>
          <a:stretch>
            <a:fillRect/>
          </a:stretch>
        </p:blipFill>
        <p:spPr>
          <a:xfrm>
            <a:off x="4191000" y="3555627"/>
            <a:ext cx="4703618" cy="31043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close/>
              </a:path>
            </a:pathLst>
          </a:custGeom>
          <a:ln w="63500" cap="rnd">
            <a:solidFill>
              <a:srgbClr val="333333"/>
            </a:solidFill>
          </a:ln>
          <a:effectLst>
            <a:outerShdw sx="100000" sy="100000" kx="0" ky="0" algn="b" rotWithShape="0" blurRad="381000" dist="292100" dir="5400000">
              <a:srgbClr val="000000">
                <a:alpha val="22000"/>
              </a:srgbClr>
            </a:outerShdw>
          </a:effectLst>
        </p:spPr>
      </p:pic>
      <p:sp>
        <p:nvSpPr>
          <p:cNvPr id="192" name="Shape 192"/>
          <p:cNvSpPr/>
          <p:nvPr/>
        </p:nvSpPr>
        <p:spPr>
          <a:xfrm rot="20071573">
            <a:off x="4620162" y="4170262"/>
            <a:ext cx="1447801" cy="56134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a:lnSpc>
                <a:spcPct val="90000"/>
              </a:lnSpc>
              <a:spcBef>
                <a:spcPts val="700"/>
              </a:spcBef>
              <a:defRPr sz="3200">
                <a:latin typeface="Arial Rounded MT Bold"/>
                <a:ea typeface="Arial Rounded MT Bold"/>
                <a:cs typeface="Arial Rounded MT Bold"/>
                <a:sym typeface="Arial Rounded MT Bold"/>
              </a:defRPr>
            </a:lvl1pPr>
          </a:lstStyle>
          <a:p>
            <a:pPr/>
            <a:r>
              <a:t>Wind </a:t>
            </a:r>
          </a:p>
        </p:txBody>
      </p:sp>
      <p:grpSp>
        <p:nvGrpSpPr>
          <p:cNvPr id="197" name="Group 197"/>
          <p:cNvGrpSpPr/>
          <p:nvPr/>
        </p:nvGrpSpPr>
        <p:grpSpPr>
          <a:xfrm>
            <a:off x="1212238" y="1226840"/>
            <a:ext cx="1169274" cy="952438"/>
            <a:chOff x="0" y="0"/>
            <a:chExt cx="1169272" cy="952437"/>
          </a:xfrm>
        </p:grpSpPr>
        <p:pic>
          <p:nvPicPr>
            <p:cNvPr id="193" name="image23.png"/>
            <p:cNvPicPr>
              <a:picLocks noChangeAspect="1"/>
            </p:cNvPicPr>
            <p:nvPr/>
          </p:nvPicPr>
          <p:blipFill>
            <a:blip r:embed="rId5">
              <a:extLst/>
            </a:blip>
            <a:srcRect l="5425" t="45556" r="6861" b="4442"/>
            <a:stretch>
              <a:fillRect/>
            </a:stretch>
          </p:blipFill>
          <p:spPr>
            <a:xfrm>
              <a:off x="0" y="128396"/>
              <a:ext cx="1169273" cy="785714"/>
            </a:xfrm>
            <a:prstGeom prst="rect">
              <a:avLst/>
            </a:prstGeom>
            <a:ln w="12700" cap="flat">
              <a:noFill/>
              <a:miter lim="400000"/>
            </a:ln>
            <a:effectLst/>
          </p:spPr>
        </p:pic>
        <p:pic>
          <p:nvPicPr>
            <p:cNvPr id="194" name="image24.png"/>
            <p:cNvPicPr>
              <a:picLocks noChangeAspect="1"/>
            </p:cNvPicPr>
            <p:nvPr/>
          </p:nvPicPr>
          <p:blipFill>
            <a:blip r:embed="rId6">
              <a:extLst/>
            </a:blip>
            <a:srcRect l="7607" t="12018" r="8975" b="14392"/>
            <a:stretch>
              <a:fillRect/>
            </a:stretch>
          </p:blipFill>
          <p:spPr>
            <a:xfrm>
              <a:off x="42076" y="377525"/>
              <a:ext cx="289789" cy="268293"/>
            </a:xfrm>
            <a:prstGeom prst="rect">
              <a:avLst/>
            </a:prstGeom>
            <a:ln w="12700" cap="flat">
              <a:noFill/>
              <a:miter lim="400000"/>
            </a:ln>
            <a:effectLst/>
          </p:spPr>
        </p:pic>
        <p:pic>
          <p:nvPicPr>
            <p:cNvPr id="195" name="image25.png"/>
            <p:cNvPicPr>
              <a:picLocks noChangeAspect="1"/>
            </p:cNvPicPr>
            <p:nvPr/>
          </p:nvPicPr>
          <p:blipFill>
            <a:blip r:embed="rId7">
              <a:extLst/>
            </a:blip>
            <a:srcRect l="7607" t="12018" r="8975" b="14392"/>
            <a:stretch>
              <a:fillRect/>
            </a:stretch>
          </p:blipFill>
          <p:spPr>
            <a:xfrm>
              <a:off x="631154" y="-1"/>
              <a:ext cx="289789" cy="268294"/>
            </a:xfrm>
            <a:prstGeom prst="rect">
              <a:avLst/>
            </a:prstGeom>
            <a:ln w="12700" cap="flat">
              <a:noFill/>
              <a:miter lim="400000"/>
            </a:ln>
            <a:effectLst/>
          </p:spPr>
        </p:pic>
        <p:pic>
          <p:nvPicPr>
            <p:cNvPr id="196" name="image25.png"/>
            <p:cNvPicPr>
              <a:picLocks noChangeAspect="1"/>
            </p:cNvPicPr>
            <p:nvPr/>
          </p:nvPicPr>
          <p:blipFill>
            <a:blip r:embed="rId7">
              <a:extLst/>
            </a:blip>
            <a:srcRect l="7607" t="12018" r="8975" b="14392"/>
            <a:stretch>
              <a:fillRect/>
            </a:stretch>
          </p:blipFill>
          <p:spPr>
            <a:xfrm>
              <a:off x="416018" y="684144"/>
              <a:ext cx="289789" cy="268294"/>
            </a:xfrm>
            <a:prstGeom prst="rect">
              <a:avLst/>
            </a:prstGeom>
            <a:ln w="12700" cap="flat">
              <a:noFill/>
              <a:miter lim="400000"/>
            </a:ln>
            <a:effectLst/>
          </p:spPr>
        </p:pic>
      </p:grpSp>
      <p:grpSp>
        <p:nvGrpSpPr>
          <p:cNvPr id="202" name="Group 202"/>
          <p:cNvGrpSpPr/>
          <p:nvPr/>
        </p:nvGrpSpPr>
        <p:grpSpPr>
          <a:xfrm>
            <a:off x="4937014" y="5562599"/>
            <a:ext cx="1169273" cy="952439"/>
            <a:chOff x="0" y="0"/>
            <a:chExt cx="1169272" cy="952437"/>
          </a:xfrm>
        </p:grpSpPr>
        <p:pic>
          <p:nvPicPr>
            <p:cNvPr id="198" name="image23.tif"/>
            <p:cNvPicPr>
              <a:picLocks noChangeAspect="1"/>
            </p:cNvPicPr>
            <p:nvPr/>
          </p:nvPicPr>
          <p:blipFill>
            <a:blip r:embed="rId5">
              <a:extLst/>
            </a:blip>
            <a:srcRect l="5425" t="45556" r="6861" b="4442"/>
            <a:stretch>
              <a:fillRect/>
            </a:stretch>
          </p:blipFill>
          <p:spPr>
            <a:xfrm>
              <a:off x="0" y="128396"/>
              <a:ext cx="1169273" cy="785714"/>
            </a:xfrm>
            <a:prstGeom prst="rect">
              <a:avLst/>
            </a:prstGeom>
            <a:ln w="12700" cap="flat">
              <a:noFill/>
              <a:miter lim="400000"/>
            </a:ln>
            <a:effectLst/>
          </p:spPr>
        </p:pic>
        <p:pic>
          <p:nvPicPr>
            <p:cNvPr id="199" name="image24.png"/>
            <p:cNvPicPr>
              <a:picLocks noChangeAspect="1"/>
            </p:cNvPicPr>
            <p:nvPr/>
          </p:nvPicPr>
          <p:blipFill>
            <a:blip r:embed="rId6">
              <a:extLst/>
            </a:blip>
            <a:srcRect l="7607" t="12018" r="8975" b="14392"/>
            <a:stretch>
              <a:fillRect/>
            </a:stretch>
          </p:blipFill>
          <p:spPr>
            <a:xfrm>
              <a:off x="42076" y="377525"/>
              <a:ext cx="289789" cy="268293"/>
            </a:xfrm>
            <a:prstGeom prst="rect">
              <a:avLst/>
            </a:prstGeom>
            <a:ln w="12700" cap="flat">
              <a:noFill/>
              <a:miter lim="400000"/>
            </a:ln>
            <a:effectLst/>
          </p:spPr>
        </p:pic>
        <p:pic>
          <p:nvPicPr>
            <p:cNvPr id="200" name="image25.png"/>
            <p:cNvPicPr>
              <a:picLocks noChangeAspect="1"/>
            </p:cNvPicPr>
            <p:nvPr/>
          </p:nvPicPr>
          <p:blipFill>
            <a:blip r:embed="rId7">
              <a:extLst/>
            </a:blip>
            <a:srcRect l="7607" t="12018" r="8975" b="14392"/>
            <a:stretch>
              <a:fillRect/>
            </a:stretch>
          </p:blipFill>
          <p:spPr>
            <a:xfrm>
              <a:off x="631154" y="-1"/>
              <a:ext cx="289789" cy="268294"/>
            </a:xfrm>
            <a:prstGeom prst="rect">
              <a:avLst/>
            </a:prstGeom>
            <a:ln w="12700" cap="flat">
              <a:noFill/>
              <a:miter lim="400000"/>
            </a:ln>
            <a:effectLst/>
          </p:spPr>
        </p:pic>
        <p:pic>
          <p:nvPicPr>
            <p:cNvPr id="201" name="image25.png"/>
            <p:cNvPicPr>
              <a:picLocks noChangeAspect="1"/>
            </p:cNvPicPr>
            <p:nvPr/>
          </p:nvPicPr>
          <p:blipFill>
            <a:blip r:embed="rId7">
              <a:extLst/>
            </a:blip>
            <a:srcRect l="7607" t="12018" r="8975" b="14392"/>
            <a:stretch>
              <a:fillRect/>
            </a:stretch>
          </p:blipFill>
          <p:spPr>
            <a:xfrm>
              <a:off x="416018" y="684144"/>
              <a:ext cx="289789" cy="268294"/>
            </a:xfrm>
            <a:prstGeom prst="rect">
              <a:avLst/>
            </a:prstGeom>
            <a:ln w="12700" cap="flat">
              <a:noFill/>
              <a:miter lim="400000"/>
            </a:ln>
            <a:effectLst/>
          </p:spPr>
        </p:pic>
      </p:gr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 grpId="1" fill="hold">
                                  <p:stCondLst>
                                    <p:cond delay="0"/>
                                  </p:stCondLst>
                                  <p:iterate type="el" backwards="0">
                                    <p:tmAbs val="0"/>
                                  </p:iterate>
                                  <p:childTnLst>
                                    <p:set>
                                      <p:cBhvr>
                                        <p:cTn id="6" fill="hold"/>
                                        <p:tgtEl>
                                          <p:spTgt spid="190">
                                            <p:bg/>
                                          </p:spTgt>
                                        </p:tgtEl>
                                        <p:attrNameLst>
                                          <p:attrName>style.visibility</p:attrName>
                                        </p:attrNameLst>
                                      </p:cBhvr>
                                      <p:to>
                                        <p:strVal val="visible"/>
                                      </p:to>
                                    </p:set>
                                    <p:anim calcmode="lin" valueType="num">
                                      <p:cBhvr>
                                        <p:cTn id="7" dur="500" fill="hold"/>
                                        <p:tgtEl>
                                          <p:spTgt spid="190">
                                            <p:bg/>
                                          </p:spTgt>
                                        </p:tgtEl>
                                        <p:attrNameLst>
                                          <p:attrName>ppt_x</p:attrName>
                                        </p:attrNameLst>
                                      </p:cBhvr>
                                      <p:tavLst>
                                        <p:tav tm="0">
                                          <p:val>
                                            <p:strVal val="#ppt_x"/>
                                          </p:val>
                                        </p:tav>
                                        <p:tav tm="100000">
                                          <p:val>
                                            <p:strVal val="#ppt_x"/>
                                          </p:val>
                                        </p:tav>
                                      </p:tavLst>
                                    </p:anim>
                                    <p:anim calcmode="lin" valueType="num">
                                      <p:cBhvr>
                                        <p:cTn id="8" dur="500" fill="hold"/>
                                        <p:tgtEl>
                                          <p:spTgt spid="190">
                                            <p:bg/>
                                          </p:spTgt>
                                        </p:tgtEl>
                                        <p:attrNameLst>
                                          <p:attrName>ppt_y</p:attrName>
                                        </p:attrNameLst>
                                      </p:cBhvr>
                                      <p:tavLst>
                                        <p:tav tm="0">
                                          <p:val>
                                            <p:strVal val="1+#ppt_h/2"/>
                                          </p:val>
                                        </p:tav>
                                        <p:tav tm="100000">
                                          <p:val>
                                            <p:strVal val="#ppt_y"/>
                                          </p:val>
                                        </p:tav>
                                      </p:tavLst>
                                    </p:anim>
                                  </p:childTnLst>
                                </p:cTn>
                              </p:par>
                              <p:par>
                                <p:cTn id="9" presetClass="entr" nodeType="withEffect" presetSubtype="4" presetID="2" grpId="1" fill="hold">
                                  <p:stCondLst>
                                    <p:cond delay="0"/>
                                  </p:stCondLst>
                                  <p:iterate type="el" backwards="0">
                                    <p:tmAbs val="0"/>
                                  </p:iterate>
                                  <p:childTnLst>
                                    <p:set>
                                      <p:cBhvr>
                                        <p:cTn id="10" fill="hold"/>
                                        <p:tgtEl>
                                          <p:spTgt spid="190">
                                            <p:txEl>
                                              <p:pRg st="0" end="0"/>
                                            </p:txEl>
                                          </p:spTgt>
                                        </p:tgtEl>
                                        <p:attrNameLst>
                                          <p:attrName>style.visibility</p:attrName>
                                        </p:attrNameLst>
                                      </p:cBhvr>
                                      <p:to>
                                        <p:strVal val="visible"/>
                                      </p:to>
                                    </p:set>
                                    <p:anim calcmode="lin" valueType="num">
                                      <p:cBhvr>
                                        <p:cTn id="11" dur="500" fill="hold"/>
                                        <p:tgtEl>
                                          <p:spTgt spid="190">
                                            <p:txEl>
                                              <p:pRg st="0" end="0"/>
                                            </p:txEl>
                                          </p:spTgt>
                                        </p:tgtEl>
                                        <p:attrNameLst>
                                          <p:attrName>ppt_x</p:attrName>
                                        </p:attrNameLst>
                                      </p:cBhvr>
                                      <p:tavLst>
                                        <p:tav tm="0">
                                          <p:val>
                                            <p:strVal val="#ppt_x"/>
                                          </p:val>
                                        </p:tav>
                                        <p:tav tm="100000">
                                          <p:val>
                                            <p:strVal val="#ppt_x"/>
                                          </p:val>
                                        </p:tav>
                                      </p:tavLst>
                                    </p:anim>
                                    <p:anim calcmode="lin" valueType="num">
                                      <p:cBhvr>
                                        <p:cTn id="12" dur="500" fill="hold"/>
                                        <p:tgtEl>
                                          <p:spTgt spid="190">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Class="entr" nodeType="afterEffect" presetSubtype="4" presetID="2" grpId="2" fill="hold">
                                  <p:stCondLst>
                                    <p:cond delay="0"/>
                                  </p:stCondLst>
                                  <p:iterate type="el" backwards="0">
                                    <p:tmAbs val="0"/>
                                  </p:iterate>
                                  <p:childTnLst>
                                    <p:set>
                                      <p:cBhvr>
                                        <p:cTn id="15" fill="hold"/>
                                        <p:tgtEl>
                                          <p:spTgt spid="188"/>
                                        </p:tgtEl>
                                        <p:attrNameLst>
                                          <p:attrName>style.visibility</p:attrName>
                                        </p:attrNameLst>
                                      </p:cBhvr>
                                      <p:to>
                                        <p:strVal val="visible"/>
                                      </p:to>
                                    </p:set>
                                    <p:anim calcmode="lin" valueType="num">
                                      <p:cBhvr>
                                        <p:cTn id="16" dur="500" fill="hold"/>
                                        <p:tgtEl>
                                          <p:spTgt spid="188"/>
                                        </p:tgtEl>
                                        <p:attrNameLst>
                                          <p:attrName>ppt_x</p:attrName>
                                        </p:attrNameLst>
                                      </p:cBhvr>
                                      <p:tavLst>
                                        <p:tav tm="0">
                                          <p:val>
                                            <p:strVal val="#ppt_x"/>
                                          </p:val>
                                        </p:tav>
                                        <p:tav tm="100000">
                                          <p:val>
                                            <p:strVal val="#ppt_x"/>
                                          </p:val>
                                        </p:tav>
                                      </p:tavLst>
                                    </p:anim>
                                    <p:anim calcmode="lin" valueType="num">
                                      <p:cBhvr>
                                        <p:cTn id="17" dur="500" fill="hold"/>
                                        <p:tgtEl>
                                          <p:spTgt spid="18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0" presetID="1" grpId="3" fill="hold">
                                  <p:stCondLst>
                                    <p:cond delay="0"/>
                                  </p:stCondLst>
                                  <p:iterate type="el" backwards="0">
                                    <p:tmAbs val="0"/>
                                  </p:iterate>
                                  <p:childTnLst>
                                    <p:set>
                                      <p:cBhvr>
                                        <p:cTn id="21" fill="hold"/>
                                        <p:tgtEl>
                                          <p:spTgt spid="197"/>
                                        </p:tgtEl>
                                        <p:attrNameLst>
                                          <p:attrName>style.visibility</p:attrName>
                                        </p:attrNameLst>
                                      </p:cBhvr>
                                      <p:to>
                                        <p:strVal val="visible"/>
                                      </p:to>
                                    </p:set>
                                  </p:childTnLst>
                                </p:cTn>
                              </p:par>
                            </p:childTnLst>
                          </p:cTn>
                        </p:par>
                        <p:par>
                          <p:cTn id="22" fill="hold">
                            <p:stCondLst>
                              <p:cond delay="0"/>
                            </p:stCondLst>
                            <p:childTnLst>
                              <p:par>
                                <p:cTn id="23" presetClass="path" nodeType="afterEffect" presetSubtype="0" presetID="-1" grpId="4" accel="50000" decel="50000" fill="hold">
                                  <p:stCondLst>
                                    <p:cond delay="0"/>
                                  </p:stCondLst>
                                  <p:childTnLst>
                                    <p:animMotion path="M 0.000000 0.000000 L 0.000000 0.000000 C 0.003639 0.002307 0.008329 0.003467 0.011279 0.007397 C 0.024479 0.024997 0.005199 -0.000233 0.017009 0.013887 C 0.018049 0.015042 0.019046 0.016257 0.020001 0.017530 C 0.020956 0.018802 0.021869 0.020132 0.022739 0.021517 C 0.023609 0.022677 0.023949 0.024297 0.024649 0.025227 C 0.031069 0.033787 0.026209 0.024527 0.031419 0.032867 C 0.031764 0.033442 0.032069 0.034135 0.032374 0.034828 C 0.032679 0.035522 0.032984 0.036217 0.033329 0.036797 C 0.033589 0.037262 0.033894 0.037667 0.034220 0.038072 C 0.034546 0.038477 0.034894 0.038882 0.035239 0.039347 C 0.036279 0.040967 0.036979 0.042817 0.038019 0.044437 C 0.038889 0.045827 0.040099 0.046757 0.040969 0.048137 C 0.041664 0.049297 0.042229 0.050630 0.042815 0.051961 C 0.043401 0.053292 0.044009 0.054622 0.044789 0.055777 C 0.046179 0.058092 0.047784 0.060235 0.049302 0.062463 C 0.050821 0.064692 0.052254 0.067007 0.053299 0.069667 C 0.053644 0.070592 0.053946 0.071460 0.054249 0.072300 C 0.054551 0.073140 0.054854 0.073952 0.055199 0.074767 C 0.055634 0.075922 0.056156 0.076962 0.056679 0.078003 C 0.057201 0.079045 0.057724 0.080087 0.058159 0.081247 C 0.058329 0.081822 0.058414 0.082457 0.058521 0.083093 C 0.058629 0.083730 0.058759 0.084367 0.059019 0.084947 C 0.059544 0.086337 0.060196 0.087610 0.060869 0.088853 C 0.061541 0.090097 0.062234 0.091312 0.062839 0.092587 C 0.063189 0.093282 0.063536 0.093920 0.063861 0.094556 C 0.064186 0.095192 0.064489 0.095827 0.064749 0.096517 C 0.065099 0.097327 0.065446 0.098140 0.065771 0.098981 C 0.066096 0.099822 0.066399 0.100692 0.066659 0.101617 C 0.067094 0.102887 0.067441 0.104450 0.067745 0.106012 C 0.068049 0.107575 0.068309 0.109137 0.068569 0.110407 C 0.068484 0.116657 0.069091 0.127365 0.069177 0.138940 C 0.069264 0.150515 0.068829 0.162957 0.066659 0.172677 C 0.066399 0.173952 0.066096 0.175225 0.065771 0.176497 C 0.065446 0.177770 0.065099 0.179042 0.064749 0.180317 L 0.060929 0.195597 C 0.060759 0.196177 0.060674 0.196812 0.060566 0.197447 C 0.060459 0.198082 0.060329 0.198717 0.060069 0.199297 L 0.056249 0.206937 L 0.053299 0.218517 L 0.052429 0.222217 L 0.051389 0.226147 L 0.051389 0.226147" origin="layout" pathEditMode="relative">
                                      <p:cBhvr>
                                        <p:cTn id="24" dur="2000" fill="hold"/>
                                        <p:tgtEl>
                                          <p:spTgt spid="197"/>
                                        </p:tgtEl>
                                        <p:attrNameLst>
                                          <p:attrName>ppt_x</p:attrName>
                                          <p:attrName>ppt_y</p:attrName>
                                        </p:attrNameLst>
                                      </p:cBhvr>
                                    </p:animMotion>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4" presetID="2" grpId="5" fill="hold">
                                  <p:stCondLst>
                                    <p:cond delay="0"/>
                                  </p:stCondLst>
                                  <p:iterate type="el" backwards="0">
                                    <p:tmAbs val="0"/>
                                  </p:iterate>
                                  <p:childTnLst>
                                    <p:set>
                                      <p:cBhvr>
                                        <p:cTn id="28" fill="hold"/>
                                        <p:tgtEl>
                                          <p:spTgt spid="191"/>
                                        </p:tgtEl>
                                        <p:attrNameLst>
                                          <p:attrName>style.visibility</p:attrName>
                                        </p:attrNameLst>
                                      </p:cBhvr>
                                      <p:to>
                                        <p:strVal val="visible"/>
                                      </p:to>
                                    </p:set>
                                    <p:anim calcmode="lin" valueType="num">
                                      <p:cBhvr>
                                        <p:cTn id="29" dur="500" fill="hold"/>
                                        <p:tgtEl>
                                          <p:spTgt spid="191"/>
                                        </p:tgtEl>
                                        <p:attrNameLst>
                                          <p:attrName>ppt_x</p:attrName>
                                        </p:attrNameLst>
                                      </p:cBhvr>
                                      <p:tavLst>
                                        <p:tav tm="0">
                                          <p:val>
                                            <p:strVal val="#ppt_x"/>
                                          </p:val>
                                        </p:tav>
                                        <p:tav tm="100000">
                                          <p:val>
                                            <p:strVal val="#ppt_x"/>
                                          </p:val>
                                        </p:tav>
                                      </p:tavLst>
                                    </p:anim>
                                    <p:anim calcmode="lin" valueType="num">
                                      <p:cBhvr>
                                        <p:cTn id="30" dur="500" fill="hold"/>
                                        <p:tgtEl>
                                          <p:spTgt spid="191"/>
                                        </p:tgtEl>
                                        <p:attrNameLst>
                                          <p:attrName>ppt_y</p:attrName>
                                        </p:attrNameLst>
                                      </p:cBhvr>
                                      <p:tavLst>
                                        <p:tav tm="0">
                                          <p:val>
                                            <p:strVal val="1+#ppt_h/2"/>
                                          </p:val>
                                        </p:tav>
                                        <p:tav tm="100000">
                                          <p:val>
                                            <p:strVal val="#ppt_y"/>
                                          </p:val>
                                        </p:tav>
                                      </p:tavLst>
                                    </p:anim>
                                  </p:childTnLst>
                                </p:cTn>
                              </p:par>
                            </p:childTnLst>
                          </p:cTn>
                        </p:par>
                        <p:par>
                          <p:cTn id="31" fill="hold">
                            <p:stCondLst>
                              <p:cond delay="500"/>
                            </p:stCondLst>
                            <p:childTnLst>
                              <p:par>
                                <p:cTn id="32" presetClass="entr" nodeType="afterEffect" presetSubtype="4" presetID="2" grpId="6" fill="hold">
                                  <p:stCondLst>
                                    <p:cond delay="0"/>
                                  </p:stCondLst>
                                  <p:iterate type="el" backwards="0">
                                    <p:tmAbs val="0"/>
                                  </p:iterate>
                                  <p:childTnLst>
                                    <p:set>
                                      <p:cBhvr>
                                        <p:cTn id="33" fill="hold"/>
                                        <p:tgtEl>
                                          <p:spTgt spid="192"/>
                                        </p:tgtEl>
                                        <p:attrNameLst>
                                          <p:attrName>style.visibility</p:attrName>
                                        </p:attrNameLst>
                                      </p:cBhvr>
                                      <p:to>
                                        <p:strVal val="visible"/>
                                      </p:to>
                                    </p:set>
                                    <p:anim calcmode="lin" valueType="num">
                                      <p:cBhvr>
                                        <p:cTn id="34" dur="500" fill="hold"/>
                                        <p:tgtEl>
                                          <p:spTgt spid="192"/>
                                        </p:tgtEl>
                                        <p:attrNameLst>
                                          <p:attrName>ppt_x</p:attrName>
                                        </p:attrNameLst>
                                      </p:cBhvr>
                                      <p:tavLst>
                                        <p:tav tm="0">
                                          <p:val>
                                            <p:strVal val="#ppt_x"/>
                                          </p:val>
                                        </p:tav>
                                        <p:tav tm="100000">
                                          <p:val>
                                            <p:strVal val="#ppt_x"/>
                                          </p:val>
                                        </p:tav>
                                      </p:tavLst>
                                    </p:anim>
                                    <p:anim calcmode="lin" valueType="num">
                                      <p:cBhvr>
                                        <p:cTn id="35" dur="500" fill="hold"/>
                                        <p:tgtEl>
                                          <p:spTgt spid="192"/>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Class="entr" nodeType="clickEffect" presetSubtype="0" presetID="1" grpId="7" fill="hold">
                                  <p:stCondLst>
                                    <p:cond delay="0"/>
                                  </p:stCondLst>
                                  <p:iterate type="el" backwards="0">
                                    <p:tmAbs val="0"/>
                                  </p:iterate>
                                  <p:childTnLst>
                                    <p:set>
                                      <p:cBhvr>
                                        <p:cTn id="39" fill="hold"/>
                                        <p:tgtEl>
                                          <p:spTgt spid="202"/>
                                        </p:tgtEl>
                                        <p:attrNameLst>
                                          <p:attrName>style.visibility</p:attrName>
                                        </p:attrNameLst>
                                      </p:cBhvr>
                                      <p:to>
                                        <p:strVal val="visible"/>
                                      </p:to>
                                    </p:set>
                                  </p:childTnLst>
                                </p:cTn>
                              </p:par>
                            </p:childTnLst>
                          </p:cTn>
                        </p:par>
                        <p:par>
                          <p:cTn id="40" fill="hold">
                            <p:stCondLst>
                              <p:cond delay="0"/>
                            </p:stCondLst>
                            <p:childTnLst>
                              <p:par>
                                <p:cTn id="41" presetClass="exit" nodeType="afterEffect" presetSubtype="3" presetID="2" grpId="8" fill="hold">
                                  <p:stCondLst>
                                    <p:cond delay="0"/>
                                  </p:stCondLst>
                                  <p:iterate type="el" backwards="0">
                                    <p:tmAbs val="0"/>
                                  </p:iterate>
                                  <p:childTnLst>
                                    <p:anim calcmode="lin" valueType="num">
                                      <p:cBhvr>
                                        <p:cTn id="42" dur="1750" fill="hold"/>
                                        <p:tgtEl>
                                          <p:spTgt spid="202"/>
                                        </p:tgtEl>
                                        <p:attrNameLst>
                                          <p:attrName>ppt_x</p:attrName>
                                        </p:attrNameLst>
                                      </p:cBhvr>
                                      <p:tavLst>
                                        <p:tav tm="0">
                                          <p:val>
                                            <p:strVal val="ppt_x"/>
                                          </p:val>
                                        </p:tav>
                                        <p:tav tm="100000">
                                          <p:val>
                                            <p:strVal val="1+ppt_w/2"/>
                                          </p:val>
                                        </p:tav>
                                      </p:tavLst>
                                    </p:anim>
                                    <p:anim calcmode="lin" valueType="num">
                                      <p:cBhvr>
                                        <p:cTn id="43" dur="1750" fill="hold"/>
                                        <p:tgtEl>
                                          <p:spTgt spid="202"/>
                                        </p:tgtEl>
                                        <p:attrNameLst>
                                          <p:attrName>ppt_y</p:attrName>
                                        </p:attrNameLst>
                                      </p:cBhvr>
                                      <p:tavLst>
                                        <p:tav tm="0">
                                          <p:val>
                                            <p:strVal val="ppt_y"/>
                                          </p:val>
                                        </p:tav>
                                        <p:tav tm="100000">
                                          <p:val>
                                            <p:strVal val="0-ppt_h/2"/>
                                          </p:val>
                                        </p:tav>
                                      </p:tavLst>
                                    </p:anim>
                                    <p:set>
                                      <p:cBhvr>
                                        <p:cTn id="44" fill="hold">
                                          <p:stCondLst>
                                            <p:cond delay="1749"/>
                                          </p:stCondLst>
                                        </p:cTn>
                                        <p:tgtEl>
                                          <p:spTgt spid="202"/>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2" grpId="6"/>
      <p:bldP build="whole" bldLvl="1" animBg="1" rev="0" advAuto="0" spid="191" grpId="5"/>
      <p:bldP build="whole" bldLvl="1" animBg="1" rev="0" advAuto="0" spid="188" grpId="2"/>
      <p:bldP build="whole" bldLvl="1" animBg="1" rev="0" advAuto="0" spid="202" grpId="7"/>
      <p:bldP build="p" bldLvl="1" animBg="1" rev="0" advAuto="0" spid="190" grpId="1"/>
      <p:bldP build="whole" bldLvl="1" animBg="1" rev="0" advAuto="0" spid="197" grpId="3"/>
      <p:bldP build="whole" bldLvl="1" animBg="1" rev="0" advAuto="0" spid="202" grpId="8"/>
    </p:bldLst>
  </p:timing>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6" name="Shape 206"/>
          <p:cNvSpPr/>
          <p:nvPr>
            <p:ph type="title"/>
          </p:nvPr>
        </p:nvSpPr>
        <p:spPr>
          <a:prstGeom prst="rect">
            <a:avLst/>
          </a:prstGeom>
        </p:spPr>
        <p:txBody>
          <a:bodyPr/>
          <a:lstStyle/>
          <a:p>
            <a:pPr/>
            <a:r>
              <a:t>Problems from Erosion </a:t>
            </a:r>
          </a:p>
        </p:txBody>
      </p:sp>
      <p:pic>
        <p:nvPicPr>
          <p:cNvPr id="207" name="image21.jpeg"/>
          <p:cNvPicPr>
            <a:picLocks noChangeAspect="1"/>
          </p:cNvPicPr>
          <p:nvPr/>
        </p:nvPicPr>
        <p:blipFill>
          <a:blip r:embed="rId3">
            <a:extLst/>
          </a:blip>
          <a:srcRect l="0" t="0" r="0" b="28378"/>
          <a:stretch>
            <a:fillRect/>
          </a:stretch>
        </p:blipFill>
        <p:spPr>
          <a:xfrm>
            <a:off x="59979" y="2819400"/>
            <a:ext cx="4678681" cy="4038600"/>
          </a:xfrm>
          <a:prstGeom prst="rect">
            <a:avLst/>
          </a:prstGeom>
          <a:ln w="12700">
            <a:miter lim="400000"/>
          </a:ln>
        </p:spPr>
      </p:pic>
      <p:pic>
        <p:nvPicPr>
          <p:cNvPr id="208" name="image26.png"/>
          <p:cNvPicPr>
            <a:picLocks noChangeAspect="1"/>
          </p:cNvPicPr>
          <p:nvPr/>
        </p:nvPicPr>
        <p:blipFill>
          <a:blip r:embed="rId4">
            <a:extLst/>
          </a:blip>
          <a:stretch>
            <a:fillRect/>
          </a:stretch>
        </p:blipFill>
        <p:spPr>
          <a:xfrm>
            <a:off x="4004036" y="2742656"/>
            <a:ext cx="652274" cy="1164771"/>
          </a:xfrm>
          <a:prstGeom prst="rect">
            <a:avLst/>
          </a:prstGeom>
          <a:ln w="12700">
            <a:miter lim="400000"/>
          </a:ln>
        </p:spPr>
      </p:pic>
      <p:pic>
        <p:nvPicPr>
          <p:cNvPr id="209" name="image26.png"/>
          <p:cNvPicPr>
            <a:picLocks noChangeAspect="1"/>
          </p:cNvPicPr>
          <p:nvPr/>
        </p:nvPicPr>
        <p:blipFill>
          <a:blip r:embed="rId4">
            <a:extLst/>
          </a:blip>
          <a:stretch>
            <a:fillRect/>
          </a:stretch>
        </p:blipFill>
        <p:spPr>
          <a:xfrm>
            <a:off x="92991" y="2456633"/>
            <a:ext cx="652274" cy="1164772"/>
          </a:xfrm>
          <a:prstGeom prst="rect">
            <a:avLst/>
          </a:prstGeom>
          <a:ln w="12700">
            <a:miter lim="400000"/>
          </a:ln>
        </p:spPr>
      </p:pic>
      <p:pic>
        <p:nvPicPr>
          <p:cNvPr id="210" name="image26.png"/>
          <p:cNvPicPr>
            <a:picLocks noChangeAspect="1"/>
          </p:cNvPicPr>
          <p:nvPr/>
        </p:nvPicPr>
        <p:blipFill>
          <a:blip r:embed="rId4">
            <a:extLst/>
          </a:blip>
          <a:stretch>
            <a:fillRect/>
          </a:stretch>
        </p:blipFill>
        <p:spPr>
          <a:xfrm>
            <a:off x="2625307" y="2714352"/>
            <a:ext cx="652273" cy="1164772"/>
          </a:xfrm>
          <a:prstGeom prst="rect">
            <a:avLst/>
          </a:prstGeom>
          <a:ln w="12700">
            <a:miter lim="400000"/>
          </a:ln>
        </p:spPr>
      </p:pic>
      <p:pic>
        <p:nvPicPr>
          <p:cNvPr id="211" name="image26.png"/>
          <p:cNvPicPr>
            <a:picLocks noChangeAspect="1"/>
          </p:cNvPicPr>
          <p:nvPr/>
        </p:nvPicPr>
        <p:blipFill>
          <a:blip r:embed="rId4">
            <a:extLst/>
          </a:blip>
          <a:stretch>
            <a:fillRect/>
          </a:stretch>
        </p:blipFill>
        <p:spPr>
          <a:xfrm>
            <a:off x="3269415" y="3227613"/>
            <a:ext cx="652273" cy="1164772"/>
          </a:xfrm>
          <a:prstGeom prst="rect">
            <a:avLst/>
          </a:prstGeom>
          <a:ln w="12700">
            <a:miter lim="400000"/>
          </a:ln>
        </p:spPr>
      </p:pic>
      <p:pic>
        <p:nvPicPr>
          <p:cNvPr id="212" name="image26.png"/>
          <p:cNvPicPr>
            <a:picLocks noChangeAspect="1"/>
          </p:cNvPicPr>
          <p:nvPr/>
        </p:nvPicPr>
        <p:blipFill>
          <a:blip r:embed="rId4">
            <a:extLst/>
          </a:blip>
          <a:stretch>
            <a:fillRect/>
          </a:stretch>
        </p:blipFill>
        <p:spPr>
          <a:xfrm>
            <a:off x="3948031" y="3673928"/>
            <a:ext cx="652273" cy="1164772"/>
          </a:xfrm>
          <a:prstGeom prst="rect">
            <a:avLst/>
          </a:prstGeom>
          <a:ln w="12700">
            <a:miter lim="400000"/>
          </a:ln>
        </p:spPr>
      </p:pic>
      <p:pic>
        <p:nvPicPr>
          <p:cNvPr id="213" name="image26.png"/>
          <p:cNvPicPr>
            <a:picLocks noChangeAspect="1"/>
          </p:cNvPicPr>
          <p:nvPr/>
        </p:nvPicPr>
        <p:blipFill>
          <a:blip r:embed="rId4">
            <a:extLst/>
          </a:blip>
          <a:stretch>
            <a:fillRect/>
          </a:stretch>
        </p:blipFill>
        <p:spPr>
          <a:xfrm>
            <a:off x="2590800" y="3461203"/>
            <a:ext cx="652273" cy="1164772"/>
          </a:xfrm>
          <a:prstGeom prst="rect">
            <a:avLst/>
          </a:prstGeom>
          <a:ln w="12700">
            <a:miter lim="400000"/>
          </a:ln>
        </p:spPr>
      </p:pic>
      <p:pic>
        <p:nvPicPr>
          <p:cNvPr id="214" name="image26.png"/>
          <p:cNvPicPr>
            <a:picLocks noChangeAspect="1"/>
          </p:cNvPicPr>
          <p:nvPr/>
        </p:nvPicPr>
        <p:blipFill>
          <a:blip r:embed="rId4">
            <a:extLst/>
          </a:blip>
          <a:stretch>
            <a:fillRect/>
          </a:stretch>
        </p:blipFill>
        <p:spPr>
          <a:xfrm>
            <a:off x="1221268" y="2645500"/>
            <a:ext cx="652273" cy="1164772"/>
          </a:xfrm>
          <a:prstGeom prst="rect">
            <a:avLst/>
          </a:prstGeom>
          <a:ln w="12700">
            <a:miter lim="400000"/>
          </a:ln>
        </p:spPr>
      </p:pic>
      <p:pic>
        <p:nvPicPr>
          <p:cNvPr id="215" name="image26.png"/>
          <p:cNvPicPr>
            <a:picLocks noChangeAspect="1"/>
          </p:cNvPicPr>
          <p:nvPr/>
        </p:nvPicPr>
        <p:blipFill>
          <a:blip r:embed="rId4">
            <a:extLst/>
          </a:blip>
          <a:stretch>
            <a:fillRect/>
          </a:stretch>
        </p:blipFill>
        <p:spPr>
          <a:xfrm>
            <a:off x="677254" y="3091543"/>
            <a:ext cx="652273" cy="1164772"/>
          </a:xfrm>
          <a:prstGeom prst="rect">
            <a:avLst/>
          </a:prstGeom>
          <a:ln w="12700">
            <a:miter lim="400000"/>
          </a:ln>
        </p:spPr>
      </p:pic>
      <p:pic>
        <p:nvPicPr>
          <p:cNvPr id="216" name="image26.png"/>
          <p:cNvPicPr>
            <a:picLocks noChangeAspect="1"/>
          </p:cNvPicPr>
          <p:nvPr/>
        </p:nvPicPr>
        <p:blipFill>
          <a:blip r:embed="rId4">
            <a:extLst/>
          </a:blip>
          <a:stretch>
            <a:fillRect/>
          </a:stretch>
        </p:blipFill>
        <p:spPr>
          <a:xfrm>
            <a:off x="1315102" y="3402327"/>
            <a:ext cx="652273" cy="1164772"/>
          </a:xfrm>
          <a:prstGeom prst="rect">
            <a:avLst/>
          </a:prstGeom>
          <a:ln w="12700">
            <a:miter lim="400000"/>
          </a:ln>
        </p:spPr>
      </p:pic>
      <p:pic>
        <p:nvPicPr>
          <p:cNvPr id="217" name="image26.png"/>
          <p:cNvPicPr>
            <a:picLocks noChangeAspect="1"/>
          </p:cNvPicPr>
          <p:nvPr/>
        </p:nvPicPr>
        <p:blipFill>
          <a:blip r:embed="rId4">
            <a:extLst/>
          </a:blip>
          <a:stretch>
            <a:fillRect/>
          </a:stretch>
        </p:blipFill>
        <p:spPr>
          <a:xfrm>
            <a:off x="133240" y="3325040"/>
            <a:ext cx="652274" cy="1164772"/>
          </a:xfrm>
          <a:prstGeom prst="rect">
            <a:avLst/>
          </a:prstGeom>
          <a:ln w="12700">
            <a:miter lim="400000"/>
          </a:ln>
        </p:spPr>
      </p:pic>
      <p:sp>
        <p:nvSpPr>
          <p:cNvPr id="218" name="Shape 218"/>
          <p:cNvSpPr/>
          <p:nvPr/>
        </p:nvSpPr>
        <p:spPr>
          <a:xfrm>
            <a:off x="514241" y="2043382"/>
            <a:ext cx="4057760" cy="5359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800">
                <a:solidFill>
                  <a:srgbClr val="FFD25D"/>
                </a:solidFill>
                <a:latin typeface="Gill Sans UltraBold"/>
                <a:ea typeface="Gill Sans UltraBold"/>
                <a:cs typeface="Gill Sans UltraBold"/>
                <a:sym typeface="Gill Sans UltraBold"/>
              </a:defRPr>
            </a:lvl1pPr>
          </a:lstStyle>
          <a:p>
            <a:pPr/>
            <a:r>
              <a:t>Poor Soil Quality </a:t>
            </a:r>
          </a:p>
        </p:txBody>
      </p:sp>
    </p:spTree>
  </p:cSld>
  <p:clrMapOvr>
    <a:masterClrMapping/>
  </p:clrMapOvr>
  <p:transition xmlns:p14="http://schemas.microsoft.com/office/powerpoint/2010/main" spd="med" advClick="1" p14:dur="1000"/>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2" name="Shape 222"/>
          <p:cNvSpPr/>
          <p:nvPr>
            <p:ph type="title"/>
          </p:nvPr>
        </p:nvSpPr>
        <p:spPr>
          <a:xfrm>
            <a:off x="457200" y="274636"/>
            <a:ext cx="8229600" cy="1445306"/>
          </a:xfrm>
          <a:prstGeom prst="rect">
            <a:avLst/>
          </a:prstGeom>
        </p:spPr>
        <p:txBody>
          <a:bodyPr/>
          <a:lstStyle/>
          <a:p>
            <a:pPr defTabSz="886968">
              <a:defRPr sz="4268"/>
            </a:pPr>
            <a:r>
              <a:t>Muddy Rivers </a:t>
            </a:r>
            <a:br/>
            <a:r>
              <a:t>(turbidity) </a:t>
            </a:r>
          </a:p>
        </p:txBody>
      </p:sp>
      <p:pic>
        <p:nvPicPr>
          <p:cNvPr id="223" name="image27.jpg"/>
          <p:cNvPicPr>
            <a:picLocks noChangeAspect="1"/>
          </p:cNvPicPr>
          <p:nvPr/>
        </p:nvPicPr>
        <p:blipFill>
          <a:blip r:embed="rId3">
            <a:extLst/>
          </a:blip>
          <a:stretch>
            <a:fillRect/>
          </a:stretch>
        </p:blipFill>
        <p:spPr>
          <a:xfrm>
            <a:off x="203354" y="1752600"/>
            <a:ext cx="8802018" cy="4953000"/>
          </a:xfrm>
          <a:prstGeom prst="rect">
            <a:avLst/>
          </a:prstGeom>
          <a:ln w="12700">
            <a:miter lim="400000"/>
          </a:ln>
        </p:spPr>
      </p:pic>
      <p:pic>
        <p:nvPicPr>
          <p:cNvPr id="224" name="image28.png"/>
          <p:cNvPicPr>
            <a:picLocks noChangeAspect="1"/>
          </p:cNvPicPr>
          <p:nvPr/>
        </p:nvPicPr>
        <p:blipFill>
          <a:blip r:embed="rId4">
            <a:extLst/>
          </a:blip>
          <a:srcRect l="40031" t="0" r="0" b="17601"/>
          <a:stretch>
            <a:fillRect/>
          </a:stretch>
        </p:blipFill>
        <p:spPr>
          <a:xfrm>
            <a:off x="4419599" y="4153580"/>
            <a:ext cx="1833563" cy="2519364"/>
          </a:xfrm>
          <a:prstGeom prst="rect">
            <a:avLst/>
          </a:prstGeom>
          <a:ln w="12700">
            <a:miter lim="400000"/>
          </a:ln>
        </p:spPr>
      </p:pic>
      <p:pic>
        <p:nvPicPr>
          <p:cNvPr id="225" name="image29.png"/>
          <p:cNvPicPr>
            <a:picLocks noChangeAspect="1"/>
          </p:cNvPicPr>
          <p:nvPr/>
        </p:nvPicPr>
        <p:blipFill>
          <a:blip r:embed="rId5">
            <a:extLst/>
          </a:blip>
          <a:srcRect l="40031" t="0" r="0" b="17601"/>
          <a:stretch>
            <a:fillRect/>
          </a:stretch>
        </p:blipFill>
        <p:spPr>
          <a:xfrm flipH="1" rot="20404396">
            <a:off x="3909362" y="3257768"/>
            <a:ext cx="728534" cy="1006252"/>
          </a:xfrm>
          <a:prstGeom prst="rect">
            <a:avLst/>
          </a:prstGeom>
          <a:ln w="12700">
            <a:miter lim="400000"/>
          </a:ln>
        </p:spPr>
      </p:pic>
      <p:pic>
        <p:nvPicPr>
          <p:cNvPr id="226" name="image30.png"/>
          <p:cNvPicPr>
            <a:picLocks noChangeAspect="1"/>
          </p:cNvPicPr>
          <p:nvPr/>
        </p:nvPicPr>
        <p:blipFill>
          <a:blip r:embed="rId6">
            <a:extLst/>
          </a:blip>
          <a:srcRect l="40031" t="0" r="0" b="17601"/>
          <a:stretch>
            <a:fillRect/>
          </a:stretch>
        </p:blipFill>
        <p:spPr>
          <a:xfrm>
            <a:off x="5948362" y="3505199"/>
            <a:ext cx="609601" cy="837609"/>
          </a:xfrm>
          <a:prstGeom prst="rect">
            <a:avLst/>
          </a:prstGeom>
          <a:ln w="12700">
            <a:miter lim="400000"/>
          </a:ln>
        </p:spPr>
      </p:pic>
      <p:pic>
        <p:nvPicPr>
          <p:cNvPr id="227" name="image28.png"/>
          <p:cNvPicPr>
            <a:picLocks noChangeAspect="1"/>
          </p:cNvPicPr>
          <p:nvPr/>
        </p:nvPicPr>
        <p:blipFill>
          <a:blip r:embed="rId4">
            <a:extLst/>
          </a:blip>
          <a:srcRect l="40031" t="0" r="0" b="17601"/>
          <a:stretch>
            <a:fillRect/>
          </a:stretch>
        </p:blipFill>
        <p:spPr>
          <a:xfrm>
            <a:off x="1799110" y="3657600"/>
            <a:ext cx="1250814" cy="1718650"/>
          </a:xfrm>
          <a:prstGeom prst="rect">
            <a:avLst/>
          </a:prstGeom>
          <a:ln w="12700">
            <a:miter lim="400000"/>
          </a:ln>
        </p:spPr>
      </p:pic>
      <p:grpSp>
        <p:nvGrpSpPr>
          <p:cNvPr id="232" name="Group 232"/>
          <p:cNvGrpSpPr/>
          <p:nvPr/>
        </p:nvGrpSpPr>
        <p:grpSpPr>
          <a:xfrm>
            <a:off x="2710558" y="3294639"/>
            <a:ext cx="1169273" cy="952439"/>
            <a:chOff x="0" y="0"/>
            <a:chExt cx="1169272" cy="952437"/>
          </a:xfrm>
        </p:grpSpPr>
        <p:pic>
          <p:nvPicPr>
            <p:cNvPr id="228" name="image23.tif"/>
            <p:cNvPicPr>
              <a:picLocks noChangeAspect="1"/>
            </p:cNvPicPr>
            <p:nvPr/>
          </p:nvPicPr>
          <p:blipFill>
            <a:blip r:embed="rId7">
              <a:extLst/>
            </a:blip>
            <a:srcRect l="5425" t="45556" r="6861" b="4442"/>
            <a:stretch>
              <a:fillRect/>
            </a:stretch>
          </p:blipFill>
          <p:spPr>
            <a:xfrm>
              <a:off x="0" y="128396"/>
              <a:ext cx="1169273" cy="785714"/>
            </a:xfrm>
            <a:prstGeom prst="rect">
              <a:avLst/>
            </a:prstGeom>
            <a:ln w="12700" cap="flat">
              <a:noFill/>
              <a:miter lim="400000"/>
            </a:ln>
            <a:effectLst/>
          </p:spPr>
        </p:pic>
        <p:pic>
          <p:nvPicPr>
            <p:cNvPr id="229" name="image24.png"/>
            <p:cNvPicPr>
              <a:picLocks noChangeAspect="1"/>
            </p:cNvPicPr>
            <p:nvPr/>
          </p:nvPicPr>
          <p:blipFill>
            <a:blip r:embed="rId8">
              <a:extLst/>
            </a:blip>
            <a:srcRect l="7607" t="12018" r="8975" b="14392"/>
            <a:stretch>
              <a:fillRect/>
            </a:stretch>
          </p:blipFill>
          <p:spPr>
            <a:xfrm>
              <a:off x="42076" y="377525"/>
              <a:ext cx="289789" cy="268293"/>
            </a:xfrm>
            <a:prstGeom prst="rect">
              <a:avLst/>
            </a:prstGeom>
            <a:ln w="12700" cap="flat">
              <a:noFill/>
              <a:miter lim="400000"/>
            </a:ln>
            <a:effectLst/>
          </p:spPr>
        </p:pic>
        <p:pic>
          <p:nvPicPr>
            <p:cNvPr id="230" name="image25.png"/>
            <p:cNvPicPr>
              <a:picLocks noChangeAspect="1"/>
            </p:cNvPicPr>
            <p:nvPr/>
          </p:nvPicPr>
          <p:blipFill>
            <a:blip r:embed="rId9">
              <a:extLst/>
            </a:blip>
            <a:srcRect l="7607" t="12018" r="8975" b="14392"/>
            <a:stretch>
              <a:fillRect/>
            </a:stretch>
          </p:blipFill>
          <p:spPr>
            <a:xfrm>
              <a:off x="631154" y="-1"/>
              <a:ext cx="289789" cy="268294"/>
            </a:xfrm>
            <a:prstGeom prst="rect">
              <a:avLst/>
            </a:prstGeom>
            <a:ln w="12700" cap="flat">
              <a:noFill/>
              <a:miter lim="400000"/>
            </a:ln>
            <a:effectLst/>
          </p:spPr>
        </p:pic>
        <p:pic>
          <p:nvPicPr>
            <p:cNvPr id="231" name="image25.png"/>
            <p:cNvPicPr>
              <a:picLocks noChangeAspect="1"/>
            </p:cNvPicPr>
            <p:nvPr/>
          </p:nvPicPr>
          <p:blipFill>
            <a:blip r:embed="rId9">
              <a:extLst/>
            </a:blip>
            <a:srcRect l="7607" t="12018" r="8975" b="14392"/>
            <a:stretch>
              <a:fillRect/>
            </a:stretch>
          </p:blipFill>
          <p:spPr>
            <a:xfrm>
              <a:off x="416018" y="684144"/>
              <a:ext cx="289789" cy="268294"/>
            </a:xfrm>
            <a:prstGeom prst="rect">
              <a:avLst/>
            </a:prstGeom>
            <a:ln w="12700" cap="flat">
              <a:noFill/>
              <a:miter lim="400000"/>
            </a:ln>
            <a:effectLst/>
          </p:spPr>
        </p:pic>
      </p:grpSp>
      <p:grpSp>
        <p:nvGrpSpPr>
          <p:cNvPr id="237" name="Group 237"/>
          <p:cNvGrpSpPr/>
          <p:nvPr/>
        </p:nvGrpSpPr>
        <p:grpSpPr>
          <a:xfrm>
            <a:off x="6253162" y="4375465"/>
            <a:ext cx="1169273" cy="952438"/>
            <a:chOff x="0" y="0"/>
            <a:chExt cx="1169272" cy="952437"/>
          </a:xfrm>
        </p:grpSpPr>
        <p:pic>
          <p:nvPicPr>
            <p:cNvPr id="233" name="image23.tif"/>
            <p:cNvPicPr>
              <a:picLocks noChangeAspect="1"/>
            </p:cNvPicPr>
            <p:nvPr/>
          </p:nvPicPr>
          <p:blipFill>
            <a:blip r:embed="rId7">
              <a:extLst/>
            </a:blip>
            <a:srcRect l="5425" t="45556" r="6861" b="4442"/>
            <a:stretch>
              <a:fillRect/>
            </a:stretch>
          </p:blipFill>
          <p:spPr>
            <a:xfrm>
              <a:off x="0" y="128396"/>
              <a:ext cx="1169273" cy="785714"/>
            </a:xfrm>
            <a:prstGeom prst="rect">
              <a:avLst/>
            </a:prstGeom>
            <a:ln w="12700" cap="flat">
              <a:noFill/>
              <a:miter lim="400000"/>
            </a:ln>
            <a:effectLst/>
          </p:spPr>
        </p:pic>
        <p:pic>
          <p:nvPicPr>
            <p:cNvPr id="234" name="image24.png"/>
            <p:cNvPicPr>
              <a:picLocks noChangeAspect="1"/>
            </p:cNvPicPr>
            <p:nvPr/>
          </p:nvPicPr>
          <p:blipFill>
            <a:blip r:embed="rId8">
              <a:extLst/>
            </a:blip>
            <a:srcRect l="7607" t="12018" r="8975" b="14392"/>
            <a:stretch>
              <a:fillRect/>
            </a:stretch>
          </p:blipFill>
          <p:spPr>
            <a:xfrm>
              <a:off x="42076" y="377525"/>
              <a:ext cx="289789" cy="268293"/>
            </a:xfrm>
            <a:prstGeom prst="rect">
              <a:avLst/>
            </a:prstGeom>
            <a:ln w="12700" cap="flat">
              <a:noFill/>
              <a:miter lim="400000"/>
            </a:ln>
            <a:effectLst/>
          </p:spPr>
        </p:pic>
        <p:pic>
          <p:nvPicPr>
            <p:cNvPr id="235" name="image25.png"/>
            <p:cNvPicPr>
              <a:picLocks noChangeAspect="1"/>
            </p:cNvPicPr>
            <p:nvPr/>
          </p:nvPicPr>
          <p:blipFill>
            <a:blip r:embed="rId9">
              <a:extLst/>
            </a:blip>
            <a:srcRect l="7607" t="12018" r="8975" b="14392"/>
            <a:stretch>
              <a:fillRect/>
            </a:stretch>
          </p:blipFill>
          <p:spPr>
            <a:xfrm>
              <a:off x="631154" y="-1"/>
              <a:ext cx="289789" cy="268294"/>
            </a:xfrm>
            <a:prstGeom prst="rect">
              <a:avLst/>
            </a:prstGeom>
            <a:ln w="12700" cap="flat">
              <a:noFill/>
              <a:miter lim="400000"/>
            </a:ln>
            <a:effectLst/>
          </p:spPr>
        </p:pic>
        <p:pic>
          <p:nvPicPr>
            <p:cNvPr id="236" name="image25.png"/>
            <p:cNvPicPr>
              <a:picLocks noChangeAspect="1"/>
            </p:cNvPicPr>
            <p:nvPr/>
          </p:nvPicPr>
          <p:blipFill>
            <a:blip r:embed="rId9">
              <a:extLst/>
            </a:blip>
            <a:srcRect l="7607" t="12018" r="8975" b="14392"/>
            <a:stretch>
              <a:fillRect/>
            </a:stretch>
          </p:blipFill>
          <p:spPr>
            <a:xfrm>
              <a:off x="416018" y="684144"/>
              <a:ext cx="289789" cy="268294"/>
            </a:xfrm>
            <a:prstGeom prst="rect">
              <a:avLst/>
            </a:prstGeom>
            <a:ln w="12700" cap="flat">
              <a:noFill/>
              <a:miter lim="400000"/>
            </a:ln>
            <a:effectLst/>
          </p:spPr>
        </p:pic>
      </p:grpSp>
      <p:grpSp>
        <p:nvGrpSpPr>
          <p:cNvPr id="242" name="Group 242"/>
          <p:cNvGrpSpPr/>
          <p:nvPr/>
        </p:nvGrpSpPr>
        <p:grpSpPr>
          <a:xfrm>
            <a:off x="2788171" y="5291161"/>
            <a:ext cx="1169273" cy="952438"/>
            <a:chOff x="0" y="0"/>
            <a:chExt cx="1169272" cy="952437"/>
          </a:xfrm>
        </p:grpSpPr>
        <p:pic>
          <p:nvPicPr>
            <p:cNvPr id="238" name="image23.tif"/>
            <p:cNvPicPr>
              <a:picLocks noChangeAspect="1"/>
            </p:cNvPicPr>
            <p:nvPr/>
          </p:nvPicPr>
          <p:blipFill>
            <a:blip r:embed="rId7">
              <a:extLst/>
            </a:blip>
            <a:srcRect l="5425" t="45556" r="6861" b="4442"/>
            <a:stretch>
              <a:fillRect/>
            </a:stretch>
          </p:blipFill>
          <p:spPr>
            <a:xfrm>
              <a:off x="0" y="128396"/>
              <a:ext cx="1169273" cy="785714"/>
            </a:xfrm>
            <a:prstGeom prst="rect">
              <a:avLst/>
            </a:prstGeom>
            <a:ln w="12700" cap="flat">
              <a:noFill/>
              <a:miter lim="400000"/>
            </a:ln>
            <a:effectLst/>
          </p:spPr>
        </p:pic>
        <p:pic>
          <p:nvPicPr>
            <p:cNvPr id="239" name="image24.png"/>
            <p:cNvPicPr>
              <a:picLocks noChangeAspect="1"/>
            </p:cNvPicPr>
            <p:nvPr/>
          </p:nvPicPr>
          <p:blipFill>
            <a:blip r:embed="rId8">
              <a:extLst/>
            </a:blip>
            <a:srcRect l="7607" t="12018" r="8975" b="14392"/>
            <a:stretch>
              <a:fillRect/>
            </a:stretch>
          </p:blipFill>
          <p:spPr>
            <a:xfrm>
              <a:off x="42076" y="377525"/>
              <a:ext cx="289789" cy="268293"/>
            </a:xfrm>
            <a:prstGeom prst="rect">
              <a:avLst/>
            </a:prstGeom>
            <a:ln w="12700" cap="flat">
              <a:noFill/>
              <a:miter lim="400000"/>
            </a:ln>
            <a:effectLst/>
          </p:spPr>
        </p:pic>
        <p:pic>
          <p:nvPicPr>
            <p:cNvPr id="240" name="image25.png"/>
            <p:cNvPicPr>
              <a:picLocks noChangeAspect="1"/>
            </p:cNvPicPr>
            <p:nvPr/>
          </p:nvPicPr>
          <p:blipFill>
            <a:blip r:embed="rId9">
              <a:extLst/>
            </a:blip>
            <a:srcRect l="7607" t="12018" r="8975" b="14392"/>
            <a:stretch>
              <a:fillRect/>
            </a:stretch>
          </p:blipFill>
          <p:spPr>
            <a:xfrm>
              <a:off x="631154" y="-1"/>
              <a:ext cx="289789" cy="268294"/>
            </a:xfrm>
            <a:prstGeom prst="rect">
              <a:avLst/>
            </a:prstGeom>
            <a:ln w="12700" cap="flat">
              <a:noFill/>
              <a:miter lim="400000"/>
            </a:ln>
            <a:effectLst/>
          </p:spPr>
        </p:pic>
        <p:pic>
          <p:nvPicPr>
            <p:cNvPr id="241" name="image25.png"/>
            <p:cNvPicPr>
              <a:picLocks noChangeAspect="1"/>
            </p:cNvPicPr>
            <p:nvPr/>
          </p:nvPicPr>
          <p:blipFill>
            <a:blip r:embed="rId9">
              <a:extLst/>
            </a:blip>
            <a:srcRect l="7607" t="12018" r="8975" b="14392"/>
            <a:stretch>
              <a:fillRect/>
            </a:stretch>
          </p:blipFill>
          <p:spPr>
            <a:xfrm>
              <a:off x="416018" y="684144"/>
              <a:ext cx="289789" cy="268294"/>
            </a:xfrm>
            <a:prstGeom prst="rect">
              <a:avLst/>
            </a:prstGeom>
            <a:ln w="12700" cap="flat">
              <a:noFill/>
              <a:miter lim="400000"/>
            </a:ln>
            <a:effectLst/>
          </p:spPr>
        </p:pic>
      </p:grpSp>
      <p:grpSp>
        <p:nvGrpSpPr>
          <p:cNvPr id="247" name="Group 247"/>
          <p:cNvGrpSpPr/>
          <p:nvPr/>
        </p:nvGrpSpPr>
        <p:grpSpPr>
          <a:xfrm>
            <a:off x="4717236" y="2895637"/>
            <a:ext cx="1169273" cy="952439"/>
            <a:chOff x="0" y="0"/>
            <a:chExt cx="1169272" cy="952437"/>
          </a:xfrm>
        </p:grpSpPr>
        <p:pic>
          <p:nvPicPr>
            <p:cNvPr id="243" name="image23.tif"/>
            <p:cNvPicPr>
              <a:picLocks noChangeAspect="1"/>
            </p:cNvPicPr>
            <p:nvPr/>
          </p:nvPicPr>
          <p:blipFill>
            <a:blip r:embed="rId7">
              <a:extLst/>
            </a:blip>
            <a:srcRect l="5425" t="45556" r="6861" b="4442"/>
            <a:stretch>
              <a:fillRect/>
            </a:stretch>
          </p:blipFill>
          <p:spPr>
            <a:xfrm>
              <a:off x="0" y="128396"/>
              <a:ext cx="1169273" cy="785714"/>
            </a:xfrm>
            <a:prstGeom prst="rect">
              <a:avLst/>
            </a:prstGeom>
            <a:ln w="12700" cap="flat">
              <a:noFill/>
              <a:miter lim="400000"/>
            </a:ln>
            <a:effectLst/>
          </p:spPr>
        </p:pic>
        <p:pic>
          <p:nvPicPr>
            <p:cNvPr id="244" name="image24.png"/>
            <p:cNvPicPr>
              <a:picLocks noChangeAspect="1"/>
            </p:cNvPicPr>
            <p:nvPr/>
          </p:nvPicPr>
          <p:blipFill>
            <a:blip r:embed="rId8">
              <a:extLst/>
            </a:blip>
            <a:srcRect l="7607" t="12018" r="8975" b="14392"/>
            <a:stretch>
              <a:fillRect/>
            </a:stretch>
          </p:blipFill>
          <p:spPr>
            <a:xfrm>
              <a:off x="42076" y="377525"/>
              <a:ext cx="289789" cy="268293"/>
            </a:xfrm>
            <a:prstGeom prst="rect">
              <a:avLst/>
            </a:prstGeom>
            <a:ln w="12700" cap="flat">
              <a:noFill/>
              <a:miter lim="400000"/>
            </a:ln>
            <a:effectLst/>
          </p:spPr>
        </p:pic>
        <p:pic>
          <p:nvPicPr>
            <p:cNvPr id="245" name="image25.png"/>
            <p:cNvPicPr>
              <a:picLocks noChangeAspect="1"/>
            </p:cNvPicPr>
            <p:nvPr/>
          </p:nvPicPr>
          <p:blipFill>
            <a:blip r:embed="rId9">
              <a:extLst/>
            </a:blip>
            <a:srcRect l="7607" t="12018" r="8975" b="14392"/>
            <a:stretch>
              <a:fillRect/>
            </a:stretch>
          </p:blipFill>
          <p:spPr>
            <a:xfrm>
              <a:off x="631154" y="-1"/>
              <a:ext cx="289789" cy="268294"/>
            </a:xfrm>
            <a:prstGeom prst="rect">
              <a:avLst/>
            </a:prstGeom>
            <a:ln w="12700" cap="flat">
              <a:noFill/>
              <a:miter lim="400000"/>
            </a:ln>
            <a:effectLst/>
          </p:spPr>
        </p:pic>
        <p:pic>
          <p:nvPicPr>
            <p:cNvPr id="246" name="image25.png"/>
            <p:cNvPicPr>
              <a:picLocks noChangeAspect="1"/>
            </p:cNvPicPr>
            <p:nvPr/>
          </p:nvPicPr>
          <p:blipFill>
            <a:blip r:embed="rId9">
              <a:extLst/>
            </a:blip>
            <a:srcRect l="7607" t="12018" r="8975" b="14392"/>
            <a:stretch>
              <a:fillRect/>
            </a:stretch>
          </p:blipFill>
          <p:spPr>
            <a:xfrm>
              <a:off x="416018" y="684144"/>
              <a:ext cx="289789" cy="268294"/>
            </a:xfrm>
            <a:prstGeom prst="rect">
              <a:avLst/>
            </a:prstGeom>
            <a:ln w="12700" cap="flat">
              <a:noFill/>
              <a:miter lim="400000"/>
            </a:ln>
            <a:effectLst/>
          </p:spPr>
        </p:pic>
      </p:gr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mph" nodeType="afterEffect" presetSubtype="0" presetID="32" grpId="1" repeatCount="6000" fill="hold">
                                  <p:stCondLst>
                                    <p:cond delay="0"/>
                                  </p:stCondLst>
                                  <p:childTnLst>
                                    <p:animRot by="300000">
                                      <p:cBhvr>
                                        <p:cTn id="6" dur="80" fill="hold">
                                          <p:stCondLst>
                                            <p:cond delay="0"/>
                                          </p:stCondLst>
                                        </p:cTn>
                                        <p:tgtEl>
                                          <p:spTgt spid="232"/>
                                        </p:tgtEl>
                                        <p:attrNameLst>
                                          <p:attrName>r</p:attrName>
                                        </p:attrNameLst>
                                      </p:cBhvr>
                                    </p:animRot>
                                    <p:animRot by="-600000">
                                      <p:cBhvr>
                                        <p:cTn id="7" dur="160" fill="hold">
                                          <p:stCondLst>
                                            <p:cond delay="160"/>
                                          </p:stCondLst>
                                        </p:cTn>
                                        <p:tgtEl>
                                          <p:spTgt spid="232"/>
                                        </p:tgtEl>
                                        <p:attrNameLst>
                                          <p:attrName>r</p:attrName>
                                        </p:attrNameLst>
                                      </p:cBhvr>
                                    </p:animRot>
                                    <p:animRot by="600000">
                                      <p:cBhvr>
                                        <p:cTn id="8" dur="160" fill="hold">
                                          <p:stCondLst>
                                            <p:cond delay="320"/>
                                          </p:stCondLst>
                                        </p:cTn>
                                        <p:tgtEl>
                                          <p:spTgt spid="232"/>
                                        </p:tgtEl>
                                        <p:attrNameLst>
                                          <p:attrName>r</p:attrName>
                                        </p:attrNameLst>
                                      </p:cBhvr>
                                    </p:animRot>
                                    <p:animRot by="-600000">
                                      <p:cBhvr>
                                        <p:cTn id="9" dur="160" fill="hold">
                                          <p:stCondLst>
                                            <p:cond delay="480"/>
                                          </p:stCondLst>
                                        </p:cTn>
                                        <p:tgtEl>
                                          <p:spTgt spid="232"/>
                                        </p:tgtEl>
                                        <p:attrNameLst>
                                          <p:attrName>r</p:attrName>
                                        </p:attrNameLst>
                                      </p:cBhvr>
                                    </p:animRot>
                                    <p:animRot by="300000">
                                      <p:cBhvr>
                                        <p:cTn id="10" dur="160" fill="hold">
                                          <p:stCondLst>
                                            <p:cond delay="640"/>
                                          </p:stCondLst>
                                        </p:cTn>
                                        <p:tgtEl>
                                          <p:spTgt spid="232"/>
                                        </p:tgtEl>
                                        <p:attrNameLst>
                                          <p:attrName>r</p:attrName>
                                        </p:attrNameLst>
                                      </p:cBhvr>
                                    </p:animRot>
                                  </p:childTnLst>
                                </p:cTn>
                              </p:par>
                            </p:childTnLst>
                          </p:cTn>
                        </p:par>
                        <p:par>
                          <p:cTn id="11" fill="hold">
                            <p:stCondLst>
                              <p:cond delay="0"/>
                            </p:stCondLst>
                            <p:childTnLst>
                              <p:par>
                                <p:cTn id="12" presetClass="emph" nodeType="withEffect" presetSubtype="0" presetID="32" grpId="2" repeatCount="6000" fill="hold">
                                  <p:stCondLst>
                                    <p:cond delay="0"/>
                                  </p:stCondLst>
                                  <p:childTnLst>
                                    <p:animRot by="300000">
                                      <p:cBhvr>
                                        <p:cTn id="13" dur="80" fill="hold">
                                          <p:stCondLst>
                                            <p:cond delay="0"/>
                                          </p:stCondLst>
                                        </p:cTn>
                                        <p:tgtEl>
                                          <p:spTgt spid="242"/>
                                        </p:tgtEl>
                                        <p:attrNameLst>
                                          <p:attrName>r</p:attrName>
                                        </p:attrNameLst>
                                      </p:cBhvr>
                                    </p:animRot>
                                    <p:animRot by="-600000">
                                      <p:cBhvr>
                                        <p:cTn id="14" dur="160" fill="hold">
                                          <p:stCondLst>
                                            <p:cond delay="160"/>
                                          </p:stCondLst>
                                        </p:cTn>
                                        <p:tgtEl>
                                          <p:spTgt spid="242"/>
                                        </p:tgtEl>
                                        <p:attrNameLst>
                                          <p:attrName>r</p:attrName>
                                        </p:attrNameLst>
                                      </p:cBhvr>
                                    </p:animRot>
                                    <p:animRot by="600000">
                                      <p:cBhvr>
                                        <p:cTn id="15" dur="160" fill="hold">
                                          <p:stCondLst>
                                            <p:cond delay="320"/>
                                          </p:stCondLst>
                                        </p:cTn>
                                        <p:tgtEl>
                                          <p:spTgt spid="242"/>
                                        </p:tgtEl>
                                        <p:attrNameLst>
                                          <p:attrName>r</p:attrName>
                                        </p:attrNameLst>
                                      </p:cBhvr>
                                    </p:animRot>
                                    <p:animRot by="-600000">
                                      <p:cBhvr>
                                        <p:cTn id="16" dur="160" fill="hold">
                                          <p:stCondLst>
                                            <p:cond delay="480"/>
                                          </p:stCondLst>
                                        </p:cTn>
                                        <p:tgtEl>
                                          <p:spTgt spid="242"/>
                                        </p:tgtEl>
                                        <p:attrNameLst>
                                          <p:attrName>r</p:attrName>
                                        </p:attrNameLst>
                                      </p:cBhvr>
                                    </p:animRot>
                                    <p:animRot by="300000">
                                      <p:cBhvr>
                                        <p:cTn id="17" dur="160" fill="hold">
                                          <p:stCondLst>
                                            <p:cond delay="640"/>
                                          </p:stCondLst>
                                        </p:cTn>
                                        <p:tgtEl>
                                          <p:spTgt spid="242"/>
                                        </p:tgtEl>
                                        <p:attrNameLst>
                                          <p:attrName>r</p:attrName>
                                        </p:attrNameLst>
                                      </p:cBhvr>
                                    </p:animRot>
                                  </p:childTnLst>
                                </p:cTn>
                              </p:par>
                            </p:childTnLst>
                          </p:cTn>
                        </p:par>
                        <p:par>
                          <p:cTn id="18" fill="hold">
                            <p:stCondLst>
                              <p:cond delay="0"/>
                            </p:stCondLst>
                            <p:childTnLst>
                              <p:par>
                                <p:cTn id="19" presetClass="emph" nodeType="withEffect" presetSubtype="0" presetID="32" grpId="3" repeatCount="6000" fill="hold">
                                  <p:stCondLst>
                                    <p:cond delay="0"/>
                                  </p:stCondLst>
                                  <p:childTnLst>
                                    <p:animRot by="300000">
                                      <p:cBhvr>
                                        <p:cTn id="20" dur="80" fill="hold">
                                          <p:stCondLst>
                                            <p:cond delay="0"/>
                                          </p:stCondLst>
                                        </p:cTn>
                                        <p:tgtEl>
                                          <p:spTgt spid="247"/>
                                        </p:tgtEl>
                                        <p:attrNameLst>
                                          <p:attrName>r</p:attrName>
                                        </p:attrNameLst>
                                      </p:cBhvr>
                                    </p:animRot>
                                    <p:animRot by="-600000">
                                      <p:cBhvr>
                                        <p:cTn id="21" dur="160" fill="hold">
                                          <p:stCondLst>
                                            <p:cond delay="160"/>
                                          </p:stCondLst>
                                        </p:cTn>
                                        <p:tgtEl>
                                          <p:spTgt spid="247"/>
                                        </p:tgtEl>
                                        <p:attrNameLst>
                                          <p:attrName>r</p:attrName>
                                        </p:attrNameLst>
                                      </p:cBhvr>
                                    </p:animRot>
                                    <p:animRot by="600000">
                                      <p:cBhvr>
                                        <p:cTn id="22" dur="160" fill="hold">
                                          <p:stCondLst>
                                            <p:cond delay="320"/>
                                          </p:stCondLst>
                                        </p:cTn>
                                        <p:tgtEl>
                                          <p:spTgt spid="247"/>
                                        </p:tgtEl>
                                        <p:attrNameLst>
                                          <p:attrName>r</p:attrName>
                                        </p:attrNameLst>
                                      </p:cBhvr>
                                    </p:animRot>
                                    <p:animRot by="-600000">
                                      <p:cBhvr>
                                        <p:cTn id="23" dur="160" fill="hold">
                                          <p:stCondLst>
                                            <p:cond delay="480"/>
                                          </p:stCondLst>
                                        </p:cTn>
                                        <p:tgtEl>
                                          <p:spTgt spid="247"/>
                                        </p:tgtEl>
                                        <p:attrNameLst>
                                          <p:attrName>r</p:attrName>
                                        </p:attrNameLst>
                                      </p:cBhvr>
                                    </p:animRot>
                                    <p:animRot by="300000">
                                      <p:cBhvr>
                                        <p:cTn id="24" dur="160" fill="hold">
                                          <p:stCondLst>
                                            <p:cond delay="640"/>
                                          </p:stCondLst>
                                        </p:cTn>
                                        <p:tgtEl>
                                          <p:spTgt spid="247"/>
                                        </p:tgtEl>
                                        <p:attrNameLst>
                                          <p:attrName>r</p:attrName>
                                        </p:attrNameLst>
                                      </p:cBhvr>
                                    </p:animRot>
                                  </p:childTnLst>
                                </p:cTn>
                              </p:par>
                            </p:childTnLst>
                          </p:cTn>
                        </p:par>
                        <p:par>
                          <p:cTn id="25" fill="hold">
                            <p:stCondLst>
                              <p:cond delay="0"/>
                            </p:stCondLst>
                            <p:childTnLst>
                              <p:par>
                                <p:cTn id="26" presetClass="emph" nodeType="withEffect" presetSubtype="0" presetID="32" grpId="4" repeatCount="6000" fill="hold">
                                  <p:stCondLst>
                                    <p:cond delay="0"/>
                                  </p:stCondLst>
                                  <p:childTnLst>
                                    <p:animRot by="300000">
                                      <p:cBhvr>
                                        <p:cTn id="27" dur="80" fill="hold">
                                          <p:stCondLst>
                                            <p:cond delay="0"/>
                                          </p:stCondLst>
                                        </p:cTn>
                                        <p:tgtEl>
                                          <p:spTgt spid="237"/>
                                        </p:tgtEl>
                                        <p:attrNameLst>
                                          <p:attrName>r</p:attrName>
                                        </p:attrNameLst>
                                      </p:cBhvr>
                                    </p:animRot>
                                    <p:animRot by="-600000">
                                      <p:cBhvr>
                                        <p:cTn id="28" dur="160" fill="hold">
                                          <p:stCondLst>
                                            <p:cond delay="160"/>
                                          </p:stCondLst>
                                        </p:cTn>
                                        <p:tgtEl>
                                          <p:spTgt spid="237"/>
                                        </p:tgtEl>
                                        <p:attrNameLst>
                                          <p:attrName>r</p:attrName>
                                        </p:attrNameLst>
                                      </p:cBhvr>
                                    </p:animRot>
                                    <p:animRot by="600000">
                                      <p:cBhvr>
                                        <p:cTn id="29" dur="160" fill="hold">
                                          <p:stCondLst>
                                            <p:cond delay="320"/>
                                          </p:stCondLst>
                                        </p:cTn>
                                        <p:tgtEl>
                                          <p:spTgt spid="237"/>
                                        </p:tgtEl>
                                        <p:attrNameLst>
                                          <p:attrName>r</p:attrName>
                                        </p:attrNameLst>
                                      </p:cBhvr>
                                    </p:animRot>
                                    <p:animRot by="-600000">
                                      <p:cBhvr>
                                        <p:cTn id="30" dur="160" fill="hold">
                                          <p:stCondLst>
                                            <p:cond delay="480"/>
                                          </p:stCondLst>
                                        </p:cTn>
                                        <p:tgtEl>
                                          <p:spTgt spid="237"/>
                                        </p:tgtEl>
                                        <p:attrNameLst>
                                          <p:attrName>r</p:attrName>
                                        </p:attrNameLst>
                                      </p:cBhvr>
                                    </p:animRot>
                                    <p:animRot by="300000">
                                      <p:cBhvr>
                                        <p:cTn id="31" dur="160" fill="hold">
                                          <p:stCondLst>
                                            <p:cond delay="640"/>
                                          </p:stCondLst>
                                        </p:cTn>
                                        <p:tgtEl>
                                          <p:spTgt spid="237"/>
                                        </p:tgtEl>
                                        <p:attrNameLst>
                                          <p:attrName>r</p:attrName>
                                        </p:attrNameLst>
                                      </p:cBhvr>
                                    </p:animRo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7" grpId="4"/>
      <p:bldP build="whole" bldLvl="1" animBg="1" rev="0" advAuto="0" spid="242" grpId="2"/>
      <p:bldP build="whole" bldLvl="1" animBg="1" rev="0" advAuto="0" spid="232" grpId="1"/>
      <p:bldP build="whole" bldLvl="1" animBg="1" rev="0" advAuto="0" spid="247" grpId="3"/>
    </p:bldLst>
  </p:timing>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F0AD00"/>
      </a:accent1>
      <a:accent2>
        <a:srgbClr val="60B5CC"/>
      </a:accent2>
      <a:accent3>
        <a:srgbClr val="E66C7D"/>
      </a:accent3>
      <a:accent4>
        <a:srgbClr val="6BB76D"/>
      </a:accent4>
      <a:accent5>
        <a:srgbClr val="E88651"/>
      </a:accent5>
      <a:accent6>
        <a:srgbClr val="C648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F0AD00"/>
      </a:accent1>
      <a:accent2>
        <a:srgbClr val="60B5CC"/>
      </a:accent2>
      <a:accent3>
        <a:srgbClr val="E66C7D"/>
      </a:accent3>
      <a:accent4>
        <a:srgbClr val="6BB76D"/>
      </a:accent4>
      <a:accent5>
        <a:srgbClr val="E88651"/>
      </a:accent5>
      <a:accent6>
        <a:srgbClr val="C648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