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3120" y="1518920"/>
            <a:ext cx="47840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2140" y="4409440"/>
            <a:ext cx="7995920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91400" y="304799"/>
            <a:ext cx="1257300" cy="1311910"/>
          </a:xfrm>
          <a:custGeom>
            <a:avLst/>
            <a:gdLst/>
            <a:ahLst/>
            <a:cxnLst/>
            <a:rect l="l" t="t" r="r" b="b"/>
            <a:pathLst>
              <a:path w="1257300" h="1311910">
                <a:moveTo>
                  <a:pt x="660400" y="1206500"/>
                </a:moveTo>
                <a:lnTo>
                  <a:pt x="652780" y="1155700"/>
                </a:lnTo>
                <a:lnTo>
                  <a:pt x="648970" y="1126490"/>
                </a:lnTo>
                <a:lnTo>
                  <a:pt x="642620" y="1097280"/>
                </a:lnTo>
                <a:lnTo>
                  <a:pt x="637590" y="1083310"/>
                </a:lnTo>
                <a:lnTo>
                  <a:pt x="631190" y="1065530"/>
                </a:lnTo>
                <a:lnTo>
                  <a:pt x="619760" y="1035050"/>
                </a:lnTo>
                <a:lnTo>
                  <a:pt x="605790" y="1003300"/>
                </a:lnTo>
                <a:lnTo>
                  <a:pt x="588010" y="969010"/>
                </a:lnTo>
                <a:lnTo>
                  <a:pt x="572770" y="944880"/>
                </a:lnTo>
                <a:lnTo>
                  <a:pt x="554990" y="920750"/>
                </a:lnTo>
                <a:lnTo>
                  <a:pt x="537210" y="895350"/>
                </a:lnTo>
                <a:lnTo>
                  <a:pt x="490220" y="845820"/>
                </a:lnTo>
                <a:lnTo>
                  <a:pt x="436880" y="801370"/>
                </a:lnTo>
                <a:lnTo>
                  <a:pt x="405130" y="779780"/>
                </a:lnTo>
                <a:lnTo>
                  <a:pt x="353060" y="750570"/>
                </a:lnTo>
                <a:lnTo>
                  <a:pt x="331470" y="739140"/>
                </a:lnTo>
                <a:lnTo>
                  <a:pt x="306070" y="730250"/>
                </a:lnTo>
                <a:lnTo>
                  <a:pt x="287020" y="721360"/>
                </a:lnTo>
                <a:lnTo>
                  <a:pt x="264160" y="716280"/>
                </a:lnTo>
                <a:lnTo>
                  <a:pt x="243840" y="712470"/>
                </a:lnTo>
                <a:lnTo>
                  <a:pt x="226060" y="709930"/>
                </a:lnTo>
                <a:lnTo>
                  <a:pt x="190500" y="709930"/>
                </a:lnTo>
                <a:lnTo>
                  <a:pt x="158750" y="716280"/>
                </a:lnTo>
                <a:lnTo>
                  <a:pt x="132080" y="725170"/>
                </a:lnTo>
                <a:lnTo>
                  <a:pt x="109220" y="736600"/>
                </a:lnTo>
                <a:lnTo>
                  <a:pt x="107950" y="739140"/>
                </a:lnTo>
                <a:lnTo>
                  <a:pt x="102870" y="741680"/>
                </a:lnTo>
                <a:lnTo>
                  <a:pt x="91440" y="750570"/>
                </a:lnTo>
                <a:lnTo>
                  <a:pt x="82550" y="736600"/>
                </a:lnTo>
                <a:lnTo>
                  <a:pt x="80010" y="732790"/>
                </a:lnTo>
                <a:lnTo>
                  <a:pt x="78740" y="727710"/>
                </a:lnTo>
                <a:lnTo>
                  <a:pt x="71120" y="713740"/>
                </a:lnTo>
                <a:lnTo>
                  <a:pt x="62230" y="692150"/>
                </a:lnTo>
                <a:lnTo>
                  <a:pt x="58420" y="671830"/>
                </a:lnTo>
                <a:lnTo>
                  <a:pt x="53340" y="651510"/>
                </a:lnTo>
                <a:lnTo>
                  <a:pt x="49530" y="633730"/>
                </a:lnTo>
                <a:lnTo>
                  <a:pt x="46990" y="604520"/>
                </a:lnTo>
                <a:lnTo>
                  <a:pt x="46990" y="581660"/>
                </a:lnTo>
                <a:lnTo>
                  <a:pt x="0" y="599440"/>
                </a:lnTo>
                <a:lnTo>
                  <a:pt x="6350" y="640080"/>
                </a:lnTo>
                <a:lnTo>
                  <a:pt x="17780" y="678180"/>
                </a:lnTo>
                <a:lnTo>
                  <a:pt x="17780" y="683260"/>
                </a:lnTo>
                <a:lnTo>
                  <a:pt x="20320" y="683260"/>
                </a:lnTo>
                <a:lnTo>
                  <a:pt x="20320" y="687070"/>
                </a:lnTo>
                <a:lnTo>
                  <a:pt x="22860" y="694690"/>
                </a:lnTo>
                <a:lnTo>
                  <a:pt x="33020" y="721360"/>
                </a:lnTo>
                <a:lnTo>
                  <a:pt x="46990" y="748030"/>
                </a:lnTo>
                <a:lnTo>
                  <a:pt x="53340" y="759460"/>
                </a:lnTo>
                <a:lnTo>
                  <a:pt x="53340" y="760730"/>
                </a:lnTo>
                <a:lnTo>
                  <a:pt x="88900" y="810260"/>
                </a:lnTo>
                <a:lnTo>
                  <a:pt x="138430" y="862330"/>
                </a:lnTo>
                <a:lnTo>
                  <a:pt x="190500" y="897890"/>
                </a:lnTo>
                <a:lnTo>
                  <a:pt x="212090" y="913130"/>
                </a:lnTo>
                <a:lnTo>
                  <a:pt x="252730" y="930910"/>
                </a:lnTo>
                <a:lnTo>
                  <a:pt x="297180" y="956310"/>
                </a:lnTo>
                <a:lnTo>
                  <a:pt x="349250" y="982980"/>
                </a:lnTo>
                <a:lnTo>
                  <a:pt x="364490" y="989330"/>
                </a:lnTo>
                <a:lnTo>
                  <a:pt x="378460" y="1000760"/>
                </a:lnTo>
                <a:lnTo>
                  <a:pt x="398780" y="1016000"/>
                </a:lnTo>
                <a:lnTo>
                  <a:pt x="416560" y="1032510"/>
                </a:lnTo>
                <a:lnTo>
                  <a:pt x="443230" y="1061720"/>
                </a:lnTo>
                <a:lnTo>
                  <a:pt x="461010" y="1083310"/>
                </a:lnTo>
                <a:lnTo>
                  <a:pt x="443230" y="1068070"/>
                </a:lnTo>
                <a:lnTo>
                  <a:pt x="422910" y="1052830"/>
                </a:lnTo>
                <a:lnTo>
                  <a:pt x="375920" y="1023620"/>
                </a:lnTo>
                <a:lnTo>
                  <a:pt x="335280" y="1005840"/>
                </a:lnTo>
                <a:lnTo>
                  <a:pt x="279400" y="986790"/>
                </a:lnTo>
                <a:lnTo>
                  <a:pt x="248920" y="976630"/>
                </a:lnTo>
                <a:lnTo>
                  <a:pt x="181610" y="947420"/>
                </a:lnTo>
                <a:lnTo>
                  <a:pt x="147320" y="929640"/>
                </a:lnTo>
                <a:lnTo>
                  <a:pt x="118110" y="904240"/>
                </a:lnTo>
                <a:lnTo>
                  <a:pt x="78740" y="862330"/>
                </a:lnTo>
                <a:lnTo>
                  <a:pt x="67310" y="844550"/>
                </a:lnTo>
                <a:lnTo>
                  <a:pt x="58420" y="833120"/>
                </a:lnTo>
                <a:lnTo>
                  <a:pt x="58420" y="828040"/>
                </a:lnTo>
                <a:lnTo>
                  <a:pt x="55880" y="826770"/>
                </a:lnTo>
                <a:lnTo>
                  <a:pt x="53340" y="824230"/>
                </a:lnTo>
                <a:lnTo>
                  <a:pt x="49530" y="812800"/>
                </a:lnTo>
                <a:lnTo>
                  <a:pt x="44450" y="824230"/>
                </a:lnTo>
                <a:lnTo>
                  <a:pt x="44450" y="826770"/>
                </a:lnTo>
                <a:lnTo>
                  <a:pt x="41910" y="833120"/>
                </a:lnTo>
                <a:lnTo>
                  <a:pt x="40640" y="859790"/>
                </a:lnTo>
                <a:lnTo>
                  <a:pt x="41910" y="886460"/>
                </a:lnTo>
                <a:lnTo>
                  <a:pt x="41910" y="897890"/>
                </a:lnTo>
                <a:lnTo>
                  <a:pt x="44450" y="904240"/>
                </a:lnTo>
                <a:lnTo>
                  <a:pt x="44450" y="909320"/>
                </a:lnTo>
                <a:lnTo>
                  <a:pt x="49530" y="930910"/>
                </a:lnTo>
                <a:lnTo>
                  <a:pt x="55880" y="951230"/>
                </a:lnTo>
                <a:lnTo>
                  <a:pt x="64770" y="974090"/>
                </a:lnTo>
                <a:lnTo>
                  <a:pt x="76200" y="994410"/>
                </a:lnTo>
                <a:lnTo>
                  <a:pt x="76200" y="996950"/>
                </a:lnTo>
                <a:lnTo>
                  <a:pt x="118110" y="1050290"/>
                </a:lnTo>
                <a:lnTo>
                  <a:pt x="173990" y="1097280"/>
                </a:lnTo>
                <a:lnTo>
                  <a:pt x="208280" y="1117600"/>
                </a:lnTo>
                <a:lnTo>
                  <a:pt x="246380" y="1135380"/>
                </a:lnTo>
                <a:lnTo>
                  <a:pt x="288290" y="1148080"/>
                </a:lnTo>
                <a:lnTo>
                  <a:pt x="332740" y="1159510"/>
                </a:lnTo>
                <a:lnTo>
                  <a:pt x="387350" y="1170940"/>
                </a:lnTo>
                <a:lnTo>
                  <a:pt x="438150" y="1186180"/>
                </a:lnTo>
                <a:lnTo>
                  <a:pt x="487680" y="1206500"/>
                </a:lnTo>
                <a:lnTo>
                  <a:pt x="532130" y="1226820"/>
                </a:lnTo>
                <a:lnTo>
                  <a:pt x="567690" y="1247140"/>
                </a:lnTo>
                <a:lnTo>
                  <a:pt x="624840" y="1285240"/>
                </a:lnTo>
                <a:lnTo>
                  <a:pt x="655320" y="1311910"/>
                </a:lnTo>
                <a:lnTo>
                  <a:pt x="660400" y="1282700"/>
                </a:lnTo>
                <a:lnTo>
                  <a:pt x="660400" y="1206500"/>
                </a:lnTo>
                <a:close/>
              </a:path>
              <a:path w="1257300" h="1311910">
                <a:moveTo>
                  <a:pt x="999490" y="90170"/>
                </a:moveTo>
                <a:lnTo>
                  <a:pt x="957580" y="78740"/>
                </a:lnTo>
                <a:lnTo>
                  <a:pt x="916940" y="73660"/>
                </a:lnTo>
                <a:lnTo>
                  <a:pt x="910590" y="73660"/>
                </a:lnTo>
                <a:lnTo>
                  <a:pt x="904240" y="71120"/>
                </a:lnTo>
                <a:lnTo>
                  <a:pt x="866140" y="71120"/>
                </a:lnTo>
                <a:lnTo>
                  <a:pt x="836930" y="73660"/>
                </a:lnTo>
                <a:lnTo>
                  <a:pt x="834390" y="73660"/>
                </a:lnTo>
                <a:lnTo>
                  <a:pt x="822960" y="76200"/>
                </a:lnTo>
                <a:lnTo>
                  <a:pt x="821690" y="76200"/>
                </a:lnTo>
                <a:lnTo>
                  <a:pt x="798830" y="80010"/>
                </a:lnTo>
                <a:lnTo>
                  <a:pt x="755650" y="90170"/>
                </a:lnTo>
                <a:lnTo>
                  <a:pt x="720090" y="102870"/>
                </a:lnTo>
                <a:lnTo>
                  <a:pt x="684530" y="118110"/>
                </a:lnTo>
                <a:lnTo>
                  <a:pt x="655320" y="137160"/>
                </a:lnTo>
                <a:lnTo>
                  <a:pt x="626110" y="154940"/>
                </a:lnTo>
                <a:lnTo>
                  <a:pt x="604520" y="172720"/>
                </a:lnTo>
                <a:lnTo>
                  <a:pt x="570230" y="201930"/>
                </a:lnTo>
                <a:lnTo>
                  <a:pt x="525780" y="237490"/>
                </a:lnTo>
                <a:lnTo>
                  <a:pt x="481330" y="278130"/>
                </a:lnTo>
                <a:lnTo>
                  <a:pt x="464820" y="288290"/>
                </a:lnTo>
                <a:lnTo>
                  <a:pt x="449580" y="299720"/>
                </a:lnTo>
                <a:lnTo>
                  <a:pt x="427990" y="311150"/>
                </a:lnTo>
                <a:lnTo>
                  <a:pt x="405130" y="322580"/>
                </a:lnTo>
                <a:lnTo>
                  <a:pt x="361950" y="337820"/>
                </a:lnTo>
                <a:lnTo>
                  <a:pt x="332740" y="346710"/>
                </a:lnTo>
                <a:lnTo>
                  <a:pt x="358140" y="335280"/>
                </a:lnTo>
                <a:lnTo>
                  <a:pt x="379730" y="322580"/>
                </a:lnTo>
                <a:lnTo>
                  <a:pt x="408940" y="302260"/>
                </a:lnTo>
                <a:lnTo>
                  <a:pt x="427990" y="288290"/>
                </a:lnTo>
                <a:lnTo>
                  <a:pt x="481330" y="234950"/>
                </a:lnTo>
                <a:lnTo>
                  <a:pt x="502920" y="205740"/>
                </a:lnTo>
                <a:lnTo>
                  <a:pt x="528320" y="179070"/>
                </a:lnTo>
                <a:lnTo>
                  <a:pt x="552450" y="149860"/>
                </a:lnTo>
                <a:lnTo>
                  <a:pt x="584200" y="125730"/>
                </a:lnTo>
                <a:lnTo>
                  <a:pt x="614680" y="100330"/>
                </a:lnTo>
                <a:lnTo>
                  <a:pt x="651510" y="80010"/>
                </a:lnTo>
                <a:lnTo>
                  <a:pt x="689610" y="64770"/>
                </a:lnTo>
                <a:lnTo>
                  <a:pt x="731520" y="53340"/>
                </a:lnTo>
                <a:lnTo>
                  <a:pt x="746760" y="52070"/>
                </a:lnTo>
                <a:lnTo>
                  <a:pt x="755650" y="52070"/>
                </a:lnTo>
                <a:lnTo>
                  <a:pt x="772160" y="49530"/>
                </a:lnTo>
                <a:lnTo>
                  <a:pt x="769620" y="49530"/>
                </a:lnTo>
                <a:lnTo>
                  <a:pt x="760730" y="43180"/>
                </a:lnTo>
                <a:lnTo>
                  <a:pt x="758190" y="40652"/>
                </a:lnTo>
                <a:lnTo>
                  <a:pt x="751840" y="35560"/>
                </a:lnTo>
                <a:lnTo>
                  <a:pt x="727710" y="22860"/>
                </a:lnTo>
                <a:lnTo>
                  <a:pt x="699770" y="11430"/>
                </a:lnTo>
                <a:lnTo>
                  <a:pt x="698500" y="11430"/>
                </a:lnTo>
                <a:lnTo>
                  <a:pt x="689610" y="8902"/>
                </a:lnTo>
                <a:lnTo>
                  <a:pt x="681990" y="6350"/>
                </a:lnTo>
                <a:lnTo>
                  <a:pt x="675640" y="6350"/>
                </a:lnTo>
                <a:lnTo>
                  <a:pt x="652780" y="2552"/>
                </a:lnTo>
                <a:lnTo>
                  <a:pt x="631190" y="0"/>
                </a:lnTo>
                <a:lnTo>
                  <a:pt x="605790" y="0"/>
                </a:lnTo>
                <a:lnTo>
                  <a:pt x="543560" y="8902"/>
                </a:lnTo>
                <a:lnTo>
                  <a:pt x="473710" y="35560"/>
                </a:lnTo>
                <a:lnTo>
                  <a:pt x="438150" y="58420"/>
                </a:lnTo>
                <a:lnTo>
                  <a:pt x="405130" y="82550"/>
                </a:lnTo>
                <a:lnTo>
                  <a:pt x="370840" y="111760"/>
                </a:lnTo>
                <a:lnTo>
                  <a:pt x="340360" y="147320"/>
                </a:lnTo>
                <a:lnTo>
                  <a:pt x="311150" y="190500"/>
                </a:lnTo>
                <a:lnTo>
                  <a:pt x="276860" y="240030"/>
                </a:lnTo>
                <a:lnTo>
                  <a:pt x="241300" y="281940"/>
                </a:lnTo>
                <a:lnTo>
                  <a:pt x="203200" y="325120"/>
                </a:lnTo>
                <a:lnTo>
                  <a:pt x="163830" y="358140"/>
                </a:lnTo>
                <a:lnTo>
                  <a:pt x="127000" y="387350"/>
                </a:lnTo>
                <a:lnTo>
                  <a:pt x="96520" y="410210"/>
                </a:lnTo>
                <a:lnTo>
                  <a:pt x="29210" y="445770"/>
                </a:lnTo>
                <a:lnTo>
                  <a:pt x="55880" y="461010"/>
                </a:lnTo>
                <a:lnTo>
                  <a:pt x="88900" y="477520"/>
                </a:lnTo>
                <a:lnTo>
                  <a:pt x="132080" y="492760"/>
                </a:lnTo>
                <a:lnTo>
                  <a:pt x="156210" y="501650"/>
                </a:lnTo>
                <a:lnTo>
                  <a:pt x="185420" y="508000"/>
                </a:lnTo>
                <a:lnTo>
                  <a:pt x="214630" y="515620"/>
                </a:lnTo>
                <a:lnTo>
                  <a:pt x="248920" y="519430"/>
                </a:lnTo>
                <a:lnTo>
                  <a:pt x="281940" y="524510"/>
                </a:lnTo>
                <a:lnTo>
                  <a:pt x="355600" y="524510"/>
                </a:lnTo>
                <a:lnTo>
                  <a:pt x="393700" y="521970"/>
                </a:lnTo>
                <a:lnTo>
                  <a:pt x="396240" y="521970"/>
                </a:lnTo>
                <a:lnTo>
                  <a:pt x="458470" y="508000"/>
                </a:lnTo>
                <a:lnTo>
                  <a:pt x="523240" y="486410"/>
                </a:lnTo>
                <a:lnTo>
                  <a:pt x="588010" y="457200"/>
                </a:lnTo>
                <a:lnTo>
                  <a:pt x="624840" y="439420"/>
                </a:lnTo>
                <a:lnTo>
                  <a:pt x="657860" y="416560"/>
                </a:lnTo>
                <a:lnTo>
                  <a:pt x="707390" y="378460"/>
                </a:lnTo>
                <a:lnTo>
                  <a:pt x="740410" y="346710"/>
                </a:lnTo>
                <a:lnTo>
                  <a:pt x="746760" y="340360"/>
                </a:lnTo>
                <a:lnTo>
                  <a:pt x="763270" y="320040"/>
                </a:lnTo>
                <a:lnTo>
                  <a:pt x="775970" y="302260"/>
                </a:lnTo>
                <a:lnTo>
                  <a:pt x="789940" y="284480"/>
                </a:lnTo>
                <a:lnTo>
                  <a:pt x="807720" y="248920"/>
                </a:lnTo>
                <a:lnTo>
                  <a:pt x="811530" y="232410"/>
                </a:lnTo>
                <a:lnTo>
                  <a:pt x="816610" y="214630"/>
                </a:lnTo>
                <a:lnTo>
                  <a:pt x="821690" y="199390"/>
                </a:lnTo>
                <a:lnTo>
                  <a:pt x="822960" y="167640"/>
                </a:lnTo>
                <a:lnTo>
                  <a:pt x="821804" y="143510"/>
                </a:lnTo>
                <a:lnTo>
                  <a:pt x="821690" y="140970"/>
                </a:lnTo>
                <a:lnTo>
                  <a:pt x="819150" y="137160"/>
                </a:lnTo>
                <a:lnTo>
                  <a:pt x="819150" y="132080"/>
                </a:lnTo>
                <a:lnTo>
                  <a:pt x="814070" y="116840"/>
                </a:lnTo>
                <a:lnTo>
                  <a:pt x="830580" y="114300"/>
                </a:lnTo>
                <a:lnTo>
                  <a:pt x="840740" y="114300"/>
                </a:lnTo>
                <a:lnTo>
                  <a:pt x="858520" y="111760"/>
                </a:lnTo>
                <a:lnTo>
                  <a:pt x="883920" y="114300"/>
                </a:lnTo>
                <a:lnTo>
                  <a:pt x="906780" y="116840"/>
                </a:lnTo>
                <a:lnTo>
                  <a:pt x="925830" y="118110"/>
                </a:lnTo>
                <a:lnTo>
                  <a:pt x="946150" y="123190"/>
                </a:lnTo>
                <a:lnTo>
                  <a:pt x="977900" y="134620"/>
                </a:lnTo>
                <a:lnTo>
                  <a:pt x="999490" y="143510"/>
                </a:lnTo>
                <a:lnTo>
                  <a:pt x="999490" y="111760"/>
                </a:lnTo>
                <a:lnTo>
                  <a:pt x="999490" y="90170"/>
                </a:lnTo>
                <a:close/>
              </a:path>
              <a:path w="1257300" h="1311910">
                <a:moveTo>
                  <a:pt x="1257300" y="232410"/>
                </a:moveTo>
                <a:lnTo>
                  <a:pt x="1187450" y="255270"/>
                </a:lnTo>
                <a:lnTo>
                  <a:pt x="1141730" y="275590"/>
                </a:lnTo>
                <a:lnTo>
                  <a:pt x="1089660" y="302260"/>
                </a:lnTo>
                <a:lnTo>
                  <a:pt x="1033780" y="340360"/>
                </a:lnTo>
                <a:lnTo>
                  <a:pt x="975360" y="389890"/>
                </a:lnTo>
                <a:lnTo>
                  <a:pt x="946150" y="419100"/>
                </a:lnTo>
                <a:lnTo>
                  <a:pt x="919480" y="449580"/>
                </a:lnTo>
                <a:lnTo>
                  <a:pt x="881380" y="505460"/>
                </a:lnTo>
                <a:lnTo>
                  <a:pt x="848360" y="571500"/>
                </a:lnTo>
                <a:lnTo>
                  <a:pt x="831850" y="604520"/>
                </a:lnTo>
                <a:lnTo>
                  <a:pt x="819150" y="642620"/>
                </a:lnTo>
                <a:lnTo>
                  <a:pt x="807720" y="680720"/>
                </a:lnTo>
                <a:lnTo>
                  <a:pt x="796290" y="722630"/>
                </a:lnTo>
                <a:lnTo>
                  <a:pt x="789940" y="788670"/>
                </a:lnTo>
                <a:lnTo>
                  <a:pt x="787400" y="817880"/>
                </a:lnTo>
                <a:lnTo>
                  <a:pt x="787400" y="845820"/>
                </a:lnTo>
                <a:lnTo>
                  <a:pt x="789940" y="871220"/>
                </a:lnTo>
                <a:lnTo>
                  <a:pt x="796290" y="918210"/>
                </a:lnTo>
                <a:lnTo>
                  <a:pt x="810260" y="958850"/>
                </a:lnTo>
                <a:lnTo>
                  <a:pt x="836930" y="1005840"/>
                </a:lnTo>
                <a:lnTo>
                  <a:pt x="848360" y="1018540"/>
                </a:lnTo>
                <a:lnTo>
                  <a:pt x="858520" y="1029970"/>
                </a:lnTo>
                <a:lnTo>
                  <a:pt x="883920" y="1050290"/>
                </a:lnTo>
                <a:lnTo>
                  <a:pt x="886460" y="1050290"/>
                </a:lnTo>
                <a:lnTo>
                  <a:pt x="890270" y="1054100"/>
                </a:lnTo>
                <a:lnTo>
                  <a:pt x="906780" y="1062990"/>
                </a:lnTo>
                <a:lnTo>
                  <a:pt x="890270" y="1079500"/>
                </a:lnTo>
                <a:lnTo>
                  <a:pt x="886460" y="1085850"/>
                </a:lnTo>
                <a:lnTo>
                  <a:pt x="854710" y="1115060"/>
                </a:lnTo>
                <a:lnTo>
                  <a:pt x="816610" y="1144270"/>
                </a:lnTo>
                <a:lnTo>
                  <a:pt x="767080" y="1168400"/>
                </a:lnTo>
                <a:lnTo>
                  <a:pt x="745490" y="1179830"/>
                </a:lnTo>
                <a:lnTo>
                  <a:pt x="784860" y="1220470"/>
                </a:lnTo>
                <a:lnTo>
                  <a:pt x="825500" y="1195070"/>
                </a:lnTo>
                <a:lnTo>
                  <a:pt x="858520" y="1170940"/>
                </a:lnTo>
                <a:lnTo>
                  <a:pt x="866140" y="1167130"/>
                </a:lnTo>
                <a:lnTo>
                  <a:pt x="869950" y="1162050"/>
                </a:lnTo>
                <a:lnTo>
                  <a:pt x="922020" y="1109980"/>
                </a:lnTo>
                <a:lnTo>
                  <a:pt x="922020" y="1108710"/>
                </a:lnTo>
                <a:lnTo>
                  <a:pt x="946150" y="1076960"/>
                </a:lnTo>
                <a:lnTo>
                  <a:pt x="969010" y="1038860"/>
                </a:lnTo>
                <a:lnTo>
                  <a:pt x="989330" y="1000760"/>
                </a:lnTo>
                <a:lnTo>
                  <a:pt x="1013460" y="929640"/>
                </a:lnTo>
                <a:lnTo>
                  <a:pt x="1024890" y="863600"/>
                </a:lnTo>
                <a:lnTo>
                  <a:pt x="1027430" y="836930"/>
                </a:lnTo>
                <a:lnTo>
                  <a:pt x="1027430" y="817880"/>
                </a:lnTo>
                <a:lnTo>
                  <a:pt x="1033780" y="759460"/>
                </a:lnTo>
                <a:lnTo>
                  <a:pt x="1037590" y="694690"/>
                </a:lnTo>
                <a:lnTo>
                  <a:pt x="1045210" y="656590"/>
                </a:lnTo>
                <a:lnTo>
                  <a:pt x="1062990" y="604520"/>
                </a:lnTo>
                <a:lnTo>
                  <a:pt x="1083310" y="561340"/>
                </a:lnTo>
                <a:lnTo>
                  <a:pt x="1098550" y="533400"/>
                </a:lnTo>
                <a:lnTo>
                  <a:pt x="1080770" y="586740"/>
                </a:lnTo>
                <a:lnTo>
                  <a:pt x="1074420" y="622300"/>
                </a:lnTo>
                <a:lnTo>
                  <a:pt x="1071880" y="646430"/>
                </a:lnTo>
                <a:lnTo>
                  <a:pt x="1069340" y="674370"/>
                </a:lnTo>
                <a:lnTo>
                  <a:pt x="1069340" y="698500"/>
                </a:lnTo>
                <a:lnTo>
                  <a:pt x="1071880" y="725170"/>
                </a:lnTo>
                <a:lnTo>
                  <a:pt x="1075690" y="763270"/>
                </a:lnTo>
                <a:lnTo>
                  <a:pt x="1078230" y="801370"/>
                </a:lnTo>
                <a:lnTo>
                  <a:pt x="1078230" y="842010"/>
                </a:lnTo>
                <a:lnTo>
                  <a:pt x="1075690" y="883920"/>
                </a:lnTo>
                <a:lnTo>
                  <a:pt x="1069340" y="924560"/>
                </a:lnTo>
                <a:lnTo>
                  <a:pt x="1065530" y="947420"/>
                </a:lnTo>
                <a:lnTo>
                  <a:pt x="1057910" y="967740"/>
                </a:lnTo>
                <a:lnTo>
                  <a:pt x="1049020" y="986790"/>
                </a:lnTo>
                <a:lnTo>
                  <a:pt x="1040130" y="1007110"/>
                </a:lnTo>
                <a:lnTo>
                  <a:pt x="1028700" y="1027430"/>
                </a:lnTo>
                <a:lnTo>
                  <a:pt x="1016000" y="1047750"/>
                </a:lnTo>
                <a:lnTo>
                  <a:pt x="1007110" y="1059180"/>
                </a:lnTo>
                <a:lnTo>
                  <a:pt x="1002030" y="1062990"/>
                </a:lnTo>
                <a:lnTo>
                  <a:pt x="1002030" y="1065530"/>
                </a:lnTo>
                <a:lnTo>
                  <a:pt x="999490" y="1068070"/>
                </a:lnTo>
                <a:lnTo>
                  <a:pt x="989330" y="1079500"/>
                </a:lnTo>
                <a:lnTo>
                  <a:pt x="990600" y="1079500"/>
                </a:lnTo>
                <a:lnTo>
                  <a:pt x="1002030" y="1076960"/>
                </a:lnTo>
                <a:lnTo>
                  <a:pt x="1013460" y="1076960"/>
                </a:lnTo>
                <a:lnTo>
                  <a:pt x="1042670" y="1068070"/>
                </a:lnTo>
                <a:lnTo>
                  <a:pt x="1071880" y="1054100"/>
                </a:lnTo>
                <a:lnTo>
                  <a:pt x="1074420" y="1054100"/>
                </a:lnTo>
                <a:lnTo>
                  <a:pt x="1083310" y="1050290"/>
                </a:lnTo>
                <a:lnTo>
                  <a:pt x="1083310" y="1047750"/>
                </a:lnTo>
                <a:lnTo>
                  <a:pt x="1089660" y="1045210"/>
                </a:lnTo>
                <a:lnTo>
                  <a:pt x="1093470" y="1041400"/>
                </a:lnTo>
                <a:lnTo>
                  <a:pt x="1116330" y="1027430"/>
                </a:lnTo>
                <a:lnTo>
                  <a:pt x="1134110" y="1012190"/>
                </a:lnTo>
                <a:lnTo>
                  <a:pt x="1154430" y="994410"/>
                </a:lnTo>
                <a:lnTo>
                  <a:pt x="1172210" y="974090"/>
                </a:lnTo>
                <a:lnTo>
                  <a:pt x="1172210" y="971550"/>
                </a:lnTo>
                <a:lnTo>
                  <a:pt x="1195070" y="939800"/>
                </a:lnTo>
                <a:lnTo>
                  <a:pt x="1225550" y="868680"/>
                </a:lnTo>
                <a:lnTo>
                  <a:pt x="1236980" y="826770"/>
                </a:lnTo>
                <a:lnTo>
                  <a:pt x="1244600" y="783590"/>
                </a:lnTo>
                <a:lnTo>
                  <a:pt x="1245870" y="736600"/>
                </a:lnTo>
                <a:lnTo>
                  <a:pt x="1244600" y="687070"/>
                </a:lnTo>
                <a:lnTo>
                  <a:pt x="1234440" y="633730"/>
                </a:lnTo>
                <a:lnTo>
                  <a:pt x="1224280" y="572770"/>
                </a:lnTo>
                <a:lnTo>
                  <a:pt x="1219022" y="533400"/>
                </a:lnTo>
                <a:lnTo>
                  <a:pt x="1216660" y="515620"/>
                </a:lnTo>
                <a:lnTo>
                  <a:pt x="1215390" y="454660"/>
                </a:lnTo>
                <a:lnTo>
                  <a:pt x="1219200" y="398780"/>
                </a:lnTo>
                <a:lnTo>
                  <a:pt x="1225550" y="351790"/>
                </a:lnTo>
                <a:lnTo>
                  <a:pt x="1233170" y="311150"/>
                </a:lnTo>
                <a:lnTo>
                  <a:pt x="1242060" y="278130"/>
                </a:lnTo>
                <a:lnTo>
                  <a:pt x="1248410" y="252730"/>
                </a:lnTo>
                <a:lnTo>
                  <a:pt x="1257300" y="232410"/>
                </a:lnTo>
                <a:close/>
              </a:path>
            </a:pathLst>
          </a:custGeom>
          <a:solidFill>
            <a:srgbClr val="79C0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7044" y="391159"/>
            <a:ext cx="5629910" cy="203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504440"/>
            <a:ext cx="7948930" cy="313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7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07920" y="4620259"/>
            <a:ext cx="4327525" cy="94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Robert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“Skip”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Richter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800"/>
              </a:lnSpc>
            </a:pPr>
            <a:r>
              <a:rPr dirty="0" sz="2000">
                <a:latin typeface="Calibri"/>
                <a:cs typeface="Calibri"/>
              </a:rPr>
              <a:t>County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Extension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Travis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County </a:t>
            </a:r>
            <a:r>
              <a:rPr dirty="0" sz="2000">
                <a:latin typeface="Calibri"/>
                <a:cs typeface="Calibri"/>
              </a:rPr>
              <a:t>Texas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AgriLife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Extension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Service.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59" y="1901189"/>
            <a:ext cx="8388350" cy="2512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180840"/>
            <a:ext cx="8026400" cy="16040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easiest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build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our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bin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ingredients.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Start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with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brown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spreading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pine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needles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about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inches thick.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07759" y="1526540"/>
            <a:ext cx="182943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0">
              <a:lnSpc>
                <a:spcPct val="100000"/>
              </a:lnSpc>
              <a:spcBef>
                <a:spcPts val="100"/>
              </a:spcBef>
            </a:pPr>
            <a:r>
              <a:rPr dirty="0" sz="4400" spc="-25"/>
              <a:t>Add</a:t>
            </a:r>
            <a:r>
              <a:rPr dirty="0" sz="4400" spc="-25"/>
              <a:t> </a:t>
            </a:r>
            <a:r>
              <a:rPr dirty="0" sz="4400" spc="-10"/>
              <a:t>Leaves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5257800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/>
              <a:t>Here</a:t>
            </a:r>
            <a:r>
              <a:rPr dirty="0" spc="-60"/>
              <a:t> </a:t>
            </a:r>
            <a:r>
              <a:rPr dirty="0"/>
              <a:t>are</a:t>
            </a:r>
            <a:r>
              <a:rPr dirty="0" spc="-60"/>
              <a:t> </a:t>
            </a:r>
            <a:r>
              <a:rPr dirty="0"/>
              <a:t>some</a:t>
            </a:r>
            <a:r>
              <a:rPr dirty="0" spc="-55"/>
              <a:t> </a:t>
            </a:r>
            <a:r>
              <a:rPr dirty="0"/>
              <a:t>sources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carbon</a:t>
            </a:r>
            <a:r>
              <a:rPr dirty="0" spc="-60"/>
              <a:t> </a:t>
            </a:r>
            <a:r>
              <a:rPr dirty="0"/>
              <a:t>along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 spc="-10"/>
              <a:t>their </a:t>
            </a:r>
            <a:r>
              <a:rPr dirty="0" spc="-20"/>
              <a:t>carbon-</a:t>
            </a:r>
            <a:r>
              <a:rPr dirty="0"/>
              <a:t>nitrogen</a:t>
            </a:r>
            <a:r>
              <a:rPr dirty="0" spc="-50"/>
              <a:t> </a:t>
            </a:r>
            <a:r>
              <a:rPr dirty="0"/>
              <a:t>ratio.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30"/>
              <a:t> </a:t>
            </a:r>
            <a:r>
              <a:rPr dirty="0"/>
              <a:t>can</a:t>
            </a:r>
            <a:r>
              <a:rPr dirty="0" spc="-35"/>
              <a:t> </a:t>
            </a:r>
            <a:r>
              <a:rPr dirty="0"/>
              <a:t>use</a:t>
            </a:r>
            <a:r>
              <a:rPr dirty="0" spc="-45"/>
              <a:t> </a:t>
            </a:r>
            <a:r>
              <a:rPr dirty="0"/>
              <a:t>these</a:t>
            </a:r>
            <a:r>
              <a:rPr dirty="0" spc="-35"/>
              <a:t> </a:t>
            </a:r>
            <a:r>
              <a:rPr dirty="0" spc="-10"/>
              <a:t>numbers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better</a:t>
            </a:r>
            <a:r>
              <a:rPr dirty="0" spc="-65"/>
              <a:t> </a:t>
            </a:r>
            <a:r>
              <a:rPr dirty="0"/>
              <a:t>determine</a:t>
            </a:r>
            <a:r>
              <a:rPr dirty="0" spc="-55"/>
              <a:t> </a:t>
            </a:r>
            <a:r>
              <a:rPr dirty="0"/>
              <a:t>how</a:t>
            </a:r>
            <a:r>
              <a:rPr dirty="0" spc="-70"/>
              <a:t> </a:t>
            </a:r>
            <a:r>
              <a:rPr dirty="0"/>
              <a:t>much</a:t>
            </a:r>
            <a:r>
              <a:rPr dirty="0" spc="-60"/>
              <a:t> </a:t>
            </a:r>
            <a:r>
              <a:rPr dirty="0"/>
              <a:t>brown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green </a:t>
            </a:r>
            <a:r>
              <a:rPr dirty="0"/>
              <a:t>stuff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35"/>
              <a:t> </a:t>
            </a:r>
            <a:r>
              <a:rPr dirty="0"/>
              <a:t>should</a:t>
            </a:r>
            <a:r>
              <a:rPr dirty="0" spc="-50"/>
              <a:t> </a:t>
            </a:r>
            <a:r>
              <a:rPr dirty="0"/>
              <a:t>use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make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best</a:t>
            </a:r>
            <a:r>
              <a:rPr dirty="0" spc="-35"/>
              <a:t> </a:t>
            </a:r>
            <a:r>
              <a:rPr dirty="0"/>
              <a:t>mix</a:t>
            </a:r>
            <a:r>
              <a:rPr dirty="0" spc="-40"/>
              <a:t> </a:t>
            </a:r>
            <a:r>
              <a:rPr dirty="0" spc="-25"/>
              <a:t>for </a:t>
            </a:r>
            <a:r>
              <a:rPr dirty="0"/>
              <a:t>composting.</a:t>
            </a:r>
            <a:r>
              <a:rPr dirty="0" spc="-65"/>
              <a:t> </a:t>
            </a:r>
            <a:r>
              <a:rPr dirty="0"/>
              <a:t>Some</a:t>
            </a:r>
            <a:r>
              <a:rPr dirty="0" spc="-60"/>
              <a:t> </a:t>
            </a:r>
            <a:r>
              <a:rPr dirty="0"/>
              <a:t>things,</a:t>
            </a:r>
            <a:r>
              <a:rPr dirty="0" spc="-70"/>
              <a:t> </a:t>
            </a:r>
            <a:r>
              <a:rPr dirty="0"/>
              <a:t>such</a:t>
            </a:r>
            <a:r>
              <a:rPr dirty="0" spc="-60"/>
              <a:t> </a:t>
            </a:r>
            <a:r>
              <a:rPr dirty="0"/>
              <a:t>as</a:t>
            </a:r>
            <a:r>
              <a:rPr dirty="0" spc="-60"/>
              <a:t> </a:t>
            </a:r>
            <a:r>
              <a:rPr dirty="0"/>
              <a:t>sawdust,</a:t>
            </a:r>
            <a:r>
              <a:rPr dirty="0" spc="-60"/>
              <a:t> </a:t>
            </a:r>
            <a:r>
              <a:rPr dirty="0" spc="-25"/>
              <a:t>are </a:t>
            </a:r>
            <a:r>
              <a:rPr dirty="0"/>
              <a:t>very</a:t>
            </a:r>
            <a:r>
              <a:rPr dirty="0" spc="-55"/>
              <a:t> </a:t>
            </a:r>
            <a:r>
              <a:rPr dirty="0"/>
              <a:t>high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carbon</a:t>
            </a:r>
            <a:r>
              <a:rPr dirty="0" spc="-45"/>
              <a:t> </a:t>
            </a:r>
            <a:r>
              <a:rPr dirty="0"/>
              <a:t>compared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their</a:t>
            </a:r>
            <a:r>
              <a:rPr dirty="0" spc="-40"/>
              <a:t> </a:t>
            </a:r>
            <a:r>
              <a:rPr dirty="0" spc="-10"/>
              <a:t>nitrogen </a:t>
            </a:r>
            <a:r>
              <a:rPr dirty="0"/>
              <a:t>content,</a:t>
            </a:r>
            <a:r>
              <a:rPr dirty="0" spc="-50"/>
              <a:t> </a:t>
            </a:r>
            <a:r>
              <a:rPr dirty="0"/>
              <a:t>while</a:t>
            </a:r>
            <a:r>
              <a:rPr dirty="0" spc="-45"/>
              <a:t> </a:t>
            </a:r>
            <a:r>
              <a:rPr dirty="0"/>
              <a:t>others,</a:t>
            </a:r>
            <a:r>
              <a:rPr dirty="0" spc="-45"/>
              <a:t> </a:t>
            </a:r>
            <a:r>
              <a:rPr dirty="0"/>
              <a:t>such</a:t>
            </a:r>
            <a:r>
              <a:rPr dirty="0" spc="-45"/>
              <a:t> </a:t>
            </a:r>
            <a:r>
              <a:rPr dirty="0"/>
              <a:t>as</a:t>
            </a:r>
            <a:r>
              <a:rPr dirty="0" spc="-40"/>
              <a:t> </a:t>
            </a:r>
            <a:r>
              <a:rPr dirty="0"/>
              <a:t>leaves,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so </a:t>
            </a:r>
            <a:r>
              <a:rPr dirty="0" spc="-10"/>
              <a:t>high.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4260" rIns="0" bIns="0" rtlCol="0" vert="horz">
            <a:spAutoFit/>
          </a:bodyPr>
          <a:lstStyle/>
          <a:p>
            <a:pPr marL="716915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Carbon</a:t>
            </a:r>
            <a:r>
              <a:rPr dirty="0" sz="4400" spc="-110"/>
              <a:t> </a:t>
            </a:r>
            <a:r>
              <a:rPr dirty="0" sz="4400" spc="-10"/>
              <a:t>Sources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68220" y="2688589"/>
            <a:ext cx="2364740" cy="19151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459"/>
              </a:spcBef>
              <a:buClr>
                <a:srgbClr val="007F00"/>
              </a:buClr>
              <a:buFont typeface="Arial"/>
              <a:buChar char="♦"/>
              <a:tabLst>
                <a:tab pos="292100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Dried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endParaRPr sz="28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292100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Pine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needles</a:t>
            </a:r>
            <a:endParaRPr sz="2800">
              <a:latin typeface="Arial"/>
              <a:cs typeface="Arial"/>
            </a:endParaRPr>
          </a:p>
          <a:p>
            <a:pPr marL="30353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303530" algn="l"/>
              </a:tabLst>
            </a:pP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Newspaper</a:t>
            </a:r>
            <a:endParaRPr sz="2800">
              <a:latin typeface="Arial"/>
              <a:cs typeface="Arial"/>
            </a:endParaRPr>
          </a:p>
          <a:p>
            <a:pPr lvl="1" marL="80264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802640" algn="l"/>
              </a:tabLst>
            </a:pP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Sawdust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17336" y="2688589"/>
            <a:ext cx="1026160" cy="19151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r" marR="103505">
              <a:lnSpc>
                <a:spcPct val="100000"/>
              </a:lnSpc>
              <a:spcBef>
                <a:spcPts val="459"/>
              </a:spcBef>
            </a:pP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60:1</a:t>
            </a:r>
            <a:endParaRPr sz="2800">
              <a:latin typeface="Arial"/>
              <a:cs typeface="Arial"/>
            </a:endParaRPr>
          </a:p>
          <a:p>
            <a:pPr algn="r" marR="103505">
              <a:lnSpc>
                <a:spcPct val="100000"/>
              </a:lnSpc>
              <a:spcBef>
                <a:spcPts val="360"/>
              </a:spcBef>
            </a:pP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90:1</a:t>
            </a:r>
            <a:endParaRPr sz="2800">
              <a:latin typeface="Arial"/>
              <a:cs typeface="Arial"/>
            </a:endParaRPr>
          </a:p>
          <a:p>
            <a:pPr algn="r" marR="114300">
              <a:lnSpc>
                <a:spcPct val="100000"/>
              </a:lnSpc>
              <a:spcBef>
                <a:spcPts val="360"/>
              </a:spcBef>
            </a:pP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125:1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60"/>
              </a:spcBef>
            </a:pP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625:1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1260" y="1061720"/>
            <a:ext cx="40678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1520" algn="l"/>
              </a:tabLst>
            </a:pPr>
            <a:r>
              <a:rPr dirty="0" sz="4400" spc="-10"/>
              <a:t>Carbon</a:t>
            </a:r>
            <a:r>
              <a:rPr dirty="0" sz="4400"/>
              <a:t>	</a:t>
            </a:r>
            <a:r>
              <a:rPr dirty="0" sz="4400" spc="-10"/>
              <a:t>Sources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180840"/>
            <a:ext cx="7868920" cy="12204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Next,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green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stuff,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add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grass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clippings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few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inches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thick.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helpful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mix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up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little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make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0609" y="1496059"/>
            <a:ext cx="232918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54940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Add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Grass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Clippings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5930"/>
            <a:ext cx="5334000" cy="3552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2733040"/>
            <a:ext cx="8148320" cy="16040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Here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some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sources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nitrogen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along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with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their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carbon-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nitrogen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ratio.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Once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again,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that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ratio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varies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lot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between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different ingredients.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2189" y="1557020"/>
            <a:ext cx="43484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825" algn="l"/>
              </a:tabLst>
            </a:pPr>
            <a:r>
              <a:rPr dirty="0" sz="4400" spc="-10"/>
              <a:t>Nitrogen</a:t>
            </a:r>
            <a:r>
              <a:rPr dirty="0" sz="4400"/>
              <a:t>	</a:t>
            </a:r>
            <a:r>
              <a:rPr dirty="0" sz="4400" spc="-10"/>
              <a:t>Sources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289" y="1061720"/>
            <a:ext cx="43484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825" algn="l"/>
              </a:tabLst>
            </a:pPr>
            <a:r>
              <a:rPr dirty="0" sz="4400" spc="-10"/>
              <a:t>Nitrogen</a:t>
            </a:r>
            <a:r>
              <a:rPr dirty="0" sz="4400"/>
              <a:t>	</a:t>
            </a:r>
            <a:r>
              <a:rPr dirty="0" sz="4400" spc="-10"/>
              <a:t>Sources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5411470" y="2886709"/>
            <a:ext cx="7188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15:1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53870" y="2840989"/>
            <a:ext cx="3462020" cy="19151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459"/>
              </a:spcBef>
              <a:buChar char="♦"/>
              <a:tabLst>
                <a:tab pos="292100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Food</a:t>
            </a:r>
            <a:r>
              <a:rPr dirty="0" sz="2800" spc="-7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Scraps</a:t>
            </a:r>
            <a:endParaRPr sz="28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292100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Grass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clippings18:1</a:t>
            </a:r>
            <a:endParaRPr sz="28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292100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Coffee</a:t>
            </a:r>
            <a:r>
              <a:rPr dirty="0" sz="2800" spc="-8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grounds20:1</a:t>
            </a:r>
            <a:endParaRPr sz="28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360"/>
              </a:spcBef>
              <a:buChar char="♦"/>
              <a:tabLst>
                <a:tab pos="292100" algn="l"/>
                <a:tab pos="2755265" algn="l"/>
              </a:tabLst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Horse</a:t>
            </a:r>
            <a:r>
              <a:rPr dirty="0" sz="2800" spc="-8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manure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25:1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366395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dirty="0"/>
              <a:t>Then</a:t>
            </a:r>
            <a:r>
              <a:rPr dirty="0" spc="-55"/>
              <a:t> </a:t>
            </a:r>
            <a:r>
              <a:rPr dirty="0"/>
              <a:t>sprinkle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shovelful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soil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50"/>
              <a:t> </a:t>
            </a:r>
            <a:r>
              <a:rPr dirty="0"/>
              <a:t>compost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25"/>
              <a:t>add </a:t>
            </a:r>
            <a:r>
              <a:rPr dirty="0"/>
              <a:t>microorganisms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20"/>
              <a:t>bin.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3350" y="1572259"/>
            <a:ext cx="1736089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Shovel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20">
                <a:solidFill>
                  <a:srgbClr val="FFFF00"/>
                </a:solidFill>
                <a:latin typeface="Arial"/>
                <a:cs typeface="Arial"/>
              </a:rPr>
              <a:t>Soil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333240"/>
            <a:ext cx="7968615" cy="16040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Each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gets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good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sprinkling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water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wet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ingredients.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important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each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build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it.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Repeat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each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layers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until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bin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full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then.....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8059" y="2166620"/>
            <a:ext cx="22637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Watering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5105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257040"/>
            <a:ext cx="7866380" cy="19875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...TAH</a:t>
            </a:r>
            <a:r>
              <a:rPr dirty="0" sz="2800" spc="-10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DAHHHHH!</a:t>
            </a:r>
            <a:r>
              <a:rPr dirty="0" sz="2800" spc="-8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8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microorganisms</a:t>
            </a:r>
            <a:r>
              <a:rPr dirty="0" sz="2800" spc="-8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will</a:t>
            </a:r>
            <a:r>
              <a:rPr dirty="0" sz="2800" spc="-9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go</a:t>
            </a:r>
            <a:r>
              <a:rPr dirty="0" sz="2800" spc="-8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work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breaking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down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ingredients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humus.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If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want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faster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compost,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mix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ingredients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every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few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weeks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this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isn't necessary.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2820" y="1869440"/>
            <a:ext cx="214122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7375" marR="5080" indent="-57531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Finished</a:t>
            </a:r>
            <a:r>
              <a:rPr dirty="0" sz="4400" spc="-10"/>
              <a:t> </a:t>
            </a:r>
            <a:r>
              <a:rPr dirty="0" sz="4400" spc="-20"/>
              <a:t>Bin!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5105400" cy="34467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84480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dirty="0"/>
              <a:t>Now</a:t>
            </a:r>
            <a:r>
              <a:rPr dirty="0" spc="-75"/>
              <a:t> </a:t>
            </a:r>
            <a:r>
              <a:rPr dirty="0"/>
              <a:t>tiny</a:t>
            </a:r>
            <a:r>
              <a:rPr dirty="0" spc="-65"/>
              <a:t> </a:t>
            </a:r>
            <a:r>
              <a:rPr dirty="0"/>
              <a:t>microorganisms</a:t>
            </a:r>
            <a:r>
              <a:rPr dirty="0" spc="-60"/>
              <a:t> </a:t>
            </a:r>
            <a:r>
              <a:rPr dirty="0"/>
              <a:t>(that</a:t>
            </a:r>
            <a:r>
              <a:rPr dirty="0" spc="-60"/>
              <a:t> </a:t>
            </a:r>
            <a:r>
              <a:rPr dirty="0"/>
              <a:t>you</a:t>
            </a:r>
            <a:r>
              <a:rPr dirty="0" spc="-60"/>
              <a:t> </a:t>
            </a:r>
            <a:r>
              <a:rPr dirty="0"/>
              <a:t>cannot</a:t>
            </a:r>
            <a:r>
              <a:rPr dirty="0" spc="-60"/>
              <a:t> </a:t>
            </a:r>
            <a:r>
              <a:rPr dirty="0" spc="-25"/>
              <a:t>see </a:t>
            </a:r>
            <a:r>
              <a:rPr dirty="0"/>
              <a:t>without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/>
              <a:t>microscope)</a:t>
            </a:r>
            <a:r>
              <a:rPr dirty="0" spc="-55"/>
              <a:t> </a:t>
            </a:r>
            <a:r>
              <a:rPr dirty="0"/>
              <a:t>go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work</a:t>
            </a:r>
            <a:r>
              <a:rPr dirty="0" spc="-60"/>
              <a:t> </a:t>
            </a:r>
            <a:r>
              <a:rPr dirty="0"/>
              <a:t>breaking</a:t>
            </a:r>
            <a:r>
              <a:rPr dirty="0" spc="-55"/>
              <a:t> </a:t>
            </a:r>
            <a:r>
              <a:rPr dirty="0" spc="-20"/>
              <a:t>down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organic</a:t>
            </a:r>
            <a:r>
              <a:rPr dirty="0" spc="-50"/>
              <a:t> </a:t>
            </a:r>
            <a:r>
              <a:rPr dirty="0"/>
              <a:t>matter</a:t>
            </a:r>
            <a:r>
              <a:rPr dirty="0" spc="-40"/>
              <a:t> </a:t>
            </a:r>
            <a:r>
              <a:rPr dirty="0"/>
              <a:t>into</a:t>
            </a:r>
            <a:r>
              <a:rPr dirty="0" spc="-45"/>
              <a:t> </a:t>
            </a:r>
            <a:r>
              <a:rPr dirty="0"/>
              <a:t>compost.</a:t>
            </a:r>
            <a:r>
              <a:rPr dirty="0" spc="-45"/>
              <a:t> </a:t>
            </a:r>
            <a:r>
              <a:rPr dirty="0"/>
              <a:t>Later,</a:t>
            </a:r>
            <a:r>
              <a:rPr dirty="0" spc="-55"/>
              <a:t> </a:t>
            </a:r>
            <a:r>
              <a:rPr dirty="0"/>
              <a:t>as</a:t>
            </a:r>
            <a:r>
              <a:rPr dirty="0" spc="-40"/>
              <a:t> </a:t>
            </a:r>
            <a:r>
              <a:rPr dirty="0" spc="-25"/>
              <a:t>the </a:t>
            </a:r>
            <a:r>
              <a:rPr dirty="0"/>
              <a:t>compost</a:t>
            </a:r>
            <a:r>
              <a:rPr dirty="0" spc="-55"/>
              <a:t> </a:t>
            </a:r>
            <a:r>
              <a:rPr dirty="0"/>
              <a:t>cools</a:t>
            </a:r>
            <a:r>
              <a:rPr dirty="0" spc="-45"/>
              <a:t> </a:t>
            </a:r>
            <a:r>
              <a:rPr dirty="0"/>
              <a:t>down,</a:t>
            </a:r>
            <a:r>
              <a:rPr dirty="0" spc="-55"/>
              <a:t> </a:t>
            </a:r>
            <a:r>
              <a:rPr dirty="0"/>
              <a:t>you</a:t>
            </a:r>
            <a:r>
              <a:rPr dirty="0" spc="-50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/>
              <a:t>see</a:t>
            </a:r>
            <a:r>
              <a:rPr dirty="0" spc="-45"/>
              <a:t> </a:t>
            </a:r>
            <a:r>
              <a:rPr dirty="0" spc="-10"/>
              <a:t>larger </a:t>
            </a:r>
            <a:r>
              <a:rPr dirty="0"/>
              <a:t>organisms</a:t>
            </a:r>
            <a:r>
              <a:rPr dirty="0" spc="-70"/>
              <a:t> </a:t>
            </a:r>
            <a:r>
              <a:rPr dirty="0"/>
              <a:t>such</a:t>
            </a:r>
            <a:r>
              <a:rPr dirty="0" spc="-80"/>
              <a:t> </a:t>
            </a:r>
            <a:r>
              <a:rPr dirty="0"/>
              <a:t>as</a:t>
            </a:r>
            <a:r>
              <a:rPr dirty="0" spc="-70"/>
              <a:t> </a:t>
            </a:r>
            <a:r>
              <a:rPr dirty="0"/>
              <a:t>millipedes,</a:t>
            </a:r>
            <a:r>
              <a:rPr dirty="0" spc="-65"/>
              <a:t> </a:t>
            </a:r>
            <a:r>
              <a:rPr dirty="0" spc="-10"/>
              <a:t>sowbugs, </a:t>
            </a:r>
            <a:r>
              <a:rPr dirty="0"/>
              <a:t>earthworms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others.</a:t>
            </a:r>
            <a:r>
              <a:rPr dirty="0" spc="-70"/>
              <a:t> </a:t>
            </a:r>
            <a:r>
              <a:rPr dirty="0"/>
              <a:t>Compost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/>
              <a:t>teeming</a:t>
            </a:r>
            <a:r>
              <a:rPr dirty="0" spc="-70"/>
              <a:t> </a:t>
            </a:r>
            <a:r>
              <a:rPr dirty="0" spc="-20"/>
              <a:t>with </a:t>
            </a:r>
            <a:r>
              <a:rPr dirty="0"/>
              <a:t>living</a:t>
            </a:r>
            <a:r>
              <a:rPr dirty="0" spc="-60"/>
              <a:t> </a:t>
            </a:r>
            <a:r>
              <a:rPr dirty="0" spc="-10"/>
              <a:t>things!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8560" rIns="0" bIns="0" rtlCol="0" vert="horz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Compost</a:t>
            </a:r>
            <a:r>
              <a:rPr dirty="0" sz="4400" spc="-80"/>
              <a:t> </a:t>
            </a:r>
            <a:r>
              <a:rPr dirty="0" sz="4400" spc="-10"/>
              <a:t>“Critters”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1861820"/>
            <a:ext cx="2974340" cy="3620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Composting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fun!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It's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also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easy.</a:t>
            </a:r>
            <a:endParaRPr sz="2800">
              <a:latin typeface="Arial"/>
              <a:cs typeface="Arial"/>
            </a:endParaRPr>
          </a:p>
          <a:p>
            <a:pPr marL="12700" marR="120014">
              <a:lnSpc>
                <a:spcPct val="100000"/>
              </a:lnSpc>
              <a:spcBef>
                <a:spcPts val="2390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Let's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learn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about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how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make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how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grow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beautiful</a:t>
            </a:r>
            <a:r>
              <a:rPr dirty="0" sz="2800" spc="-9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905000"/>
            <a:ext cx="451993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/>
              <a:t>This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compost,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dark,</a:t>
            </a:r>
            <a:r>
              <a:rPr dirty="0" spc="-40"/>
              <a:t> </a:t>
            </a:r>
            <a:r>
              <a:rPr dirty="0" spc="-10"/>
              <a:t>earthy-</a:t>
            </a:r>
            <a:r>
              <a:rPr dirty="0"/>
              <a:t>smelling</a:t>
            </a:r>
            <a:r>
              <a:rPr dirty="0" spc="-35"/>
              <a:t> </a:t>
            </a:r>
            <a:r>
              <a:rPr dirty="0"/>
              <a:t>stuff</a:t>
            </a:r>
            <a:r>
              <a:rPr dirty="0" spc="-35"/>
              <a:t> </a:t>
            </a:r>
            <a:r>
              <a:rPr dirty="0" spc="-25"/>
              <a:t>is </a:t>
            </a:r>
            <a:r>
              <a:rPr dirty="0"/>
              <a:t>rich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nutrients.</a:t>
            </a:r>
            <a:r>
              <a:rPr dirty="0" spc="-35"/>
              <a:t> </a:t>
            </a:r>
            <a:r>
              <a:rPr dirty="0"/>
              <a:t>Plants</a:t>
            </a:r>
            <a:r>
              <a:rPr dirty="0" spc="-35"/>
              <a:t> </a:t>
            </a:r>
            <a:r>
              <a:rPr dirty="0"/>
              <a:t>love</a:t>
            </a:r>
            <a:r>
              <a:rPr dirty="0" spc="-35"/>
              <a:t> </a:t>
            </a:r>
            <a:r>
              <a:rPr dirty="0"/>
              <a:t>it!</a:t>
            </a:r>
            <a:r>
              <a:rPr dirty="0" spc="-30"/>
              <a:t> </a:t>
            </a:r>
            <a:r>
              <a:rPr dirty="0"/>
              <a:t>Let's</a:t>
            </a:r>
            <a:r>
              <a:rPr dirty="0" spc="-35"/>
              <a:t> </a:t>
            </a:r>
            <a:r>
              <a:rPr dirty="0"/>
              <a:t>talk</a:t>
            </a:r>
            <a:r>
              <a:rPr dirty="0" spc="-40"/>
              <a:t> </a:t>
            </a:r>
            <a:r>
              <a:rPr dirty="0"/>
              <a:t>about</a:t>
            </a:r>
            <a:r>
              <a:rPr dirty="0" spc="-30"/>
              <a:t> </a:t>
            </a:r>
            <a:r>
              <a:rPr dirty="0" spc="-25"/>
              <a:t>how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use</a:t>
            </a:r>
            <a:r>
              <a:rPr dirty="0" spc="-35"/>
              <a:t> </a:t>
            </a:r>
            <a:r>
              <a:rPr dirty="0"/>
              <a:t>compost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help</a:t>
            </a:r>
            <a:r>
              <a:rPr dirty="0" spc="-35"/>
              <a:t> </a:t>
            </a:r>
            <a:r>
              <a:rPr dirty="0"/>
              <a:t>plants</a:t>
            </a:r>
            <a:r>
              <a:rPr dirty="0" spc="-50"/>
              <a:t> </a:t>
            </a:r>
            <a:r>
              <a:rPr dirty="0" spc="-10"/>
              <a:t>grow.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7929" y="1800859"/>
            <a:ext cx="226441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56845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Handful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Compost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558038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4129" y="1352550"/>
            <a:ext cx="226441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43560">
              <a:lnSpc>
                <a:spcPct val="100000"/>
              </a:lnSpc>
              <a:spcBef>
                <a:spcPts val="100"/>
              </a:spcBef>
            </a:pPr>
            <a:r>
              <a:rPr dirty="0" sz="4400" spc="-25"/>
              <a:t>Use</a:t>
            </a:r>
            <a:r>
              <a:rPr dirty="0" sz="4400" spc="-25"/>
              <a:t> </a:t>
            </a:r>
            <a:r>
              <a:rPr dirty="0" sz="4400" spc="-10"/>
              <a:t>Compost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612140" y="3131457"/>
            <a:ext cx="8026400" cy="3037205"/>
          </a:xfrm>
          <a:prstGeom prst="rect">
            <a:avLst/>
          </a:prstGeom>
        </p:spPr>
        <p:txBody>
          <a:bodyPr wrap="square" lIns="0" tIns="2438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920"/>
              </a:spcBef>
            </a:pPr>
            <a:r>
              <a:rPr dirty="0" sz="440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44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Mulch</a:t>
            </a:r>
            <a:endParaRPr sz="44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495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mulch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around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plants,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like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this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rose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bush.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Mulch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protects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soil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shades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out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weed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seeds.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Nutrients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washed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out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soil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with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each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rain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feed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roots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of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plants.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19" y="532130"/>
            <a:ext cx="5377180" cy="3629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333240"/>
            <a:ext cx="7886700" cy="16040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great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mixing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soil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when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you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planting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new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like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this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flower!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helps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sandy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soil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hold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moisture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nutrients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better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improves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clay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soils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too.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8409" y="1648459"/>
            <a:ext cx="2047875" cy="20358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99900"/>
              </a:lnSpc>
              <a:spcBef>
                <a:spcPts val="105"/>
              </a:spcBef>
            </a:pPr>
            <a:r>
              <a:rPr dirty="0" sz="4400"/>
              <a:t>Mix</a:t>
            </a:r>
            <a:r>
              <a:rPr dirty="0" sz="4400" spc="5"/>
              <a:t> </a:t>
            </a:r>
            <a:r>
              <a:rPr dirty="0" sz="4400" spc="-20"/>
              <a:t>Into</a:t>
            </a:r>
            <a:r>
              <a:rPr dirty="0" sz="4400" spc="-20"/>
              <a:t> </a:t>
            </a:r>
            <a:r>
              <a:rPr dirty="0" sz="4400" spc="-10"/>
              <a:t>Planting</a:t>
            </a:r>
            <a:r>
              <a:rPr dirty="0" sz="4400" spc="-10"/>
              <a:t> </a:t>
            </a:r>
            <a:r>
              <a:rPr dirty="0" sz="4400" spc="-20"/>
              <a:t>Hole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53403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2889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/>
              <a:t>Compost</a:t>
            </a:r>
            <a:r>
              <a:rPr dirty="0" spc="-65"/>
              <a:t> </a:t>
            </a:r>
            <a:r>
              <a:rPr dirty="0"/>
              <a:t>mixed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some</a:t>
            </a:r>
            <a:r>
              <a:rPr dirty="0" spc="-60"/>
              <a:t> </a:t>
            </a:r>
            <a:r>
              <a:rPr dirty="0"/>
              <a:t>sand</a:t>
            </a:r>
            <a:r>
              <a:rPr dirty="0" spc="-65"/>
              <a:t> </a:t>
            </a:r>
            <a:r>
              <a:rPr dirty="0"/>
              <a:t>makes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 spc="-10"/>
              <a:t>super </a:t>
            </a:r>
            <a:r>
              <a:rPr dirty="0"/>
              <a:t>potting</a:t>
            </a:r>
            <a:r>
              <a:rPr dirty="0" spc="-45"/>
              <a:t> </a:t>
            </a:r>
            <a:r>
              <a:rPr dirty="0"/>
              <a:t>soil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/>
              <a:t>growing</a:t>
            </a:r>
            <a:r>
              <a:rPr dirty="0" spc="-55"/>
              <a:t> </a:t>
            </a:r>
            <a:r>
              <a:rPr dirty="0"/>
              <a:t>plants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containers.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0" y="1619250"/>
            <a:ext cx="2359660" cy="270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  <a:tabLst>
                <a:tab pos="603885" algn="l"/>
              </a:tabLst>
            </a:pP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Use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Compost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2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440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Potting</a:t>
            </a:r>
            <a:endParaRPr sz="4400">
              <a:latin typeface="Arial"/>
              <a:cs typeface="Arial"/>
            </a:endParaRPr>
          </a:p>
          <a:p>
            <a:pPr algn="ctr" marL="154305">
              <a:lnSpc>
                <a:spcPts val="5270"/>
              </a:lnSpc>
            </a:pPr>
            <a:r>
              <a:rPr dirty="0" sz="4400" spc="-20">
                <a:solidFill>
                  <a:srgbClr val="FFFF00"/>
                </a:solidFill>
                <a:latin typeface="Arial"/>
                <a:cs typeface="Arial"/>
              </a:rPr>
              <a:t>Soil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5334000" cy="39801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2885440"/>
            <a:ext cx="794575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Another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way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garden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trench composting.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7089" y="1442720"/>
            <a:ext cx="490728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175" algn="l"/>
              </a:tabLst>
            </a:pP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Trench</a:t>
            </a:r>
            <a:r>
              <a:rPr dirty="0" sz="440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Composting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50740" y="3418840"/>
            <a:ext cx="3807460" cy="19875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Start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placing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leaves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trenches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between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raised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beds,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pathways</a:t>
            </a:r>
            <a:r>
              <a:rPr dirty="0" sz="2800" spc="-8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through</a:t>
            </a:r>
            <a:r>
              <a:rPr dirty="0" sz="2800" spc="-8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your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6820" y="1000759"/>
            <a:ext cx="2404745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40335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Dumping</a:t>
            </a:r>
            <a:r>
              <a:rPr dirty="0" sz="4400" spc="-10"/>
              <a:t> </a:t>
            </a:r>
            <a:r>
              <a:rPr dirty="0" sz="4400" spc="-10"/>
              <a:t>Leaves</a:t>
            </a:r>
            <a:r>
              <a:rPr dirty="0" sz="4400" spc="-10"/>
              <a:t> </a:t>
            </a:r>
            <a:r>
              <a:rPr dirty="0" sz="4400"/>
              <a:t>In</a:t>
            </a:r>
            <a:r>
              <a:rPr dirty="0" sz="4400" spc="-35"/>
              <a:t> </a:t>
            </a:r>
            <a:r>
              <a:rPr dirty="0" sz="4400" spc="-10"/>
              <a:t>Trench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3694429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45940" y="2504440"/>
            <a:ext cx="4401820" cy="3522979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end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gardening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season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these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will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mostly</a:t>
            </a:r>
            <a:r>
              <a:rPr dirty="0" sz="2800" spc="-10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decomposed</a:t>
            </a:r>
            <a:r>
              <a:rPr dirty="0" sz="2800" spc="-1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scooped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up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placed</a:t>
            </a:r>
            <a:r>
              <a:rPr dirty="0" sz="2800" spc="-7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around</a:t>
            </a:r>
            <a:r>
              <a:rPr dirty="0" sz="2800" spc="-7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excellent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mulch.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Or,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mix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them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planting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beds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improve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soil.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5940" y="391159"/>
            <a:ext cx="3041015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5621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Shoveling</a:t>
            </a:r>
            <a:r>
              <a:rPr dirty="0" sz="4400" spc="-10"/>
              <a:t> </a:t>
            </a:r>
            <a:r>
              <a:rPr dirty="0" sz="4400" spc="-10"/>
              <a:t>Compost</a:t>
            </a:r>
            <a:r>
              <a:rPr dirty="0" sz="4400" spc="-10"/>
              <a:t> </a:t>
            </a:r>
            <a:r>
              <a:rPr dirty="0" sz="4400"/>
              <a:t>from</a:t>
            </a:r>
            <a:r>
              <a:rPr dirty="0" sz="4400" spc="-30"/>
              <a:t> </a:t>
            </a:r>
            <a:r>
              <a:rPr dirty="0" sz="4400" spc="-10"/>
              <a:t>Trench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12140"/>
            <a:ext cx="3683000" cy="54838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3190240"/>
            <a:ext cx="8103870" cy="83693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Another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way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garden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making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pockets.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They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easy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fun.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Compost</a:t>
            </a:r>
            <a:r>
              <a:rPr dirty="0" sz="4400" spc="-90"/>
              <a:t> </a:t>
            </a:r>
            <a:r>
              <a:rPr dirty="0" sz="4400" spc="-10"/>
              <a:t>“Pockets”</a:t>
            </a:r>
            <a:endParaRPr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22140" y="1666240"/>
            <a:ext cx="3888740" cy="3522979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Start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digging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hole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about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18"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deep.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Place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fruit,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vegetable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scraps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coffee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grounds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from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kitchen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hole.</a:t>
            </a:r>
            <a:endParaRPr sz="2800">
              <a:latin typeface="Arial"/>
              <a:cs typeface="Arial"/>
            </a:endParaRPr>
          </a:p>
          <a:p>
            <a:pPr marL="12700" marR="43815">
              <a:lnSpc>
                <a:spcPts val="3020"/>
              </a:lnSpc>
              <a:spcBef>
                <a:spcPts val="45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Don't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meat,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fat,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milk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eggs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because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pets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12700" marR="27305">
              <a:lnSpc>
                <a:spcPts val="3020"/>
              </a:lnSpc>
              <a:spcBef>
                <a:spcPts val="10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wild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critters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will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try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dig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them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up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lunch!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63855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50740" y="3037840"/>
            <a:ext cx="4064000" cy="237109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Next,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cover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scraps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with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soil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bury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them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fill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hole.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Now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can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make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more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compost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pockets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1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other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locations!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1929" y="1412240"/>
            <a:ext cx="232727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Covering</a:t>
            </a:r>
            <a:r>
              <a:rPr dirty="0" sz="4400" spc="-10"/>
              <a:t> </a:t>
            </a:r>
            <a:r>
              <a:rPr dirty="0" sz="4400"/>
              <a:t>With</a:t>
            </a:r>
            <a:r>
              <a:rPr dirty="0" sz="4400" spc="-30"/>
              <a:t> </a:t>
            </a:r>
            <a:r>
              <a:rPr dirty="0" sz="4400" spc="-20"/>
              <a:t>Soil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657600" cy="5468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03140" y="2620009"/>
            <a:ext cx="3727450" cy="32486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354965">
              <a:lnSpc>
                <a:spcPts val="2500"/>
              </a:lnSpc>
              <a:spcBef>
                <a:spcPts val="700"/>
              </a:spcBef>
            </a:pP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Nature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recycles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leaves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plants.</a:t>
            </a:r>
            <a:endParaRPr sz="2600">
              <a:latin typeface="Arial"/>
              <a:cs typeface="Arial"/>
            </a:endParaRPr>
          </a:p>
          <a:p>
            <a:pPr marL="12700" marR="579755">
              <a:lnSpc>
                <a:spcPct val="80000"/>
              </a:lnSpc>
              <a:spcBef>
                <a:spcPts val="2415"/>
              </a:spcBef>
            </a:pP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forest,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fall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forming</a:t>
            </a:r>
            <a:r>
              <a:rPr dirty="0" sz="26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mulch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that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protects</a:t>
            </a:r>
            <a:r>
              <a:rPr dirty="0" sz="26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6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soil.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90"/>
              </a:spcBef>
            </a:pP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Over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time</a:t>
            </a:r>
            <a:r>
              <a:rPr dirty="0" sz="2600" spc="-1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they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decompose</a:t>
            </a:r>
            <a:r>
              <a:rPr dirty="0" sz="26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6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nutrients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that</a:t>
            </a:r>
            <a:r>
              <a:rPr dirty="0" sz="26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feed</a:t>
            </a:r>
            <a:r>
              <a:rPr dirty="0" sz="26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forest</a:t>
            </a:r>
            <a:r>
              <a:rPr dirty="0" sz="26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plants.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79729"/>
            <a:ext cx="4038600" cy="59842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3220" y="467359"/>
            <a:ext cx="1610995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4400" spc="-25" i="1">
                <a:latin typeface="Arial"/>
                <a:cs typeface="Arial"/>
              </a:rPr>
              <a:t>The</a:t>
            </a:r>
            <a:r>
              <a:rPr dirty="0" sz="4400" spc="-25" i="1">
                <a:latin typeface="Arial"/>
                <a:cs typeface="Arial"/>
              </a:rPr>
              <a:t> </a:t>
            </a:r>
            <a:r>
              <a:rPr dirty="0" sz="4400" spc="-10" i="1">
                <a:latin typeface="Arial"/>
                <a:cs typeface="Arial"/>
              </a:rPr>
              <a:t>Forest</a:t>
            </a:r>
            <a:r>
              <a:rPr dirty="0" sz="4400" spc="-10" i="1">
                <a:latin typeface="Arial"/>
                <a:cs typeface="Arial"/>
              </a:rPr>
              <a:t> </a:t>
            </a:r>
            <a:r>
              <a:rPr dirty="0" sz="4400" spc="-20" i="1">
                <a:latin typeface="Arial"/>
                <a:cs typeface="Arial"/>
              </a:rPr>
              <a:t>Floor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4638040"/>
            <a:ext cx="7788275" cy="16040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After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about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month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two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flower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maybe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tomato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spot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where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you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make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pocket.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Then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stand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back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watch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grow!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32130"/>
            <a:ext cx="5715000" cy="38582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960" rIns="0" bIns="0" rtlCol="0" vert="horz">
            <a:spAutoFit/>
          </a:bodyPr>
          <a:lstStyle/>
          <a:p>
            <a:pPr marL="140525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 spc="-25"/>
              <a:t>End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791200" cy="40563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07920" y="5534659"/>
            <a:ext cx="4327525" cy="94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by</a:t>
            </a:r>
            <a:r>
              <a:rPr dirty="0" sz="20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Robert</a:t>
            </a:r>
            <a:r>
              <a:rPr dirty="0" sz="20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“Skip”</a:t>
            </a:r>
            <a:r>
              <a:rPr dirty="0" sz="20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F00"/>
                </a:solidFill>
                <a:latin typeface="Calibri"/>
                <a:cs typeface="Calibri"/>
              </a:rPr>
              <a:t>Richter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800"/>
              </a:lnSpc>
            </a:pP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County</a:t>
            </a:r>
            <a:r>
              <a:rPr dirty="0" sz="20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Extension</a:t>
            </a:r>
            <a:r>
              <a:rPr dirty="0" sz="20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Director</a:t>
            </a:r>
            <a:r>
              <a:rPr dirty="0" sz="20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-</a:t>
            </a:r>
            <a:r>
              <a:rPr dirty="0" sz="20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Travis</a:t>
            </a:r>
            <a:r>
              <a:rPr dirty="0" sz="20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F00"/>
                </a:solidFill>
                <a:latin typeface="Calibri"/>
                <a:cs typeface="Calibri"/>
              </a:rPr>
              <a:t>County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Texas</a:t>
            </a:r>
            <a:r>
              <a:rPr dirty="0" sz="20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AgriLife</a:t>
            </a:r>
            <a:r>
              <a:rPr dirty="0" sz="20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F00"/>
                </a:solidFill>
                <a:latin typeface="Calibri"/>
                <a:cs typeface="Calibri"/>
              </a:rPr>
              <a:t>Extension</a:t>
            </a:r>
            <a:r>
              <a:rPr dirty="0" sz="20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F00"/>
                </a:solidFill>
                <a:latin typeface="Calibri"/>
                <a:cs typeface="Calibri"/>
              </a:rPr>
              <a:t>Service.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02739" y="3418840"/>
            <a:ext cx="5847080" cy="12204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recycle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other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materials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at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home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by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setting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up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bin.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3289" y="1564640"/>
            <a:ext cx="422529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8560" marR="5080" indent="-1165860">
              <a:lnSpc>
                <a:spcPct val="100000"/>
              </a:lnSpc>
              <a:spcBef>
                <a:spcPts val="100"/>
              </a:spcBef>
              <a:tabLst>
                <a:tab pos="2236470" algn="l"/>
              </a:tabLst>
            </a:pPr>
            <a:r>
              <a:rPr dirty="0" sz="4400" i="1">
                <a:solidFill>
                  <a:srgbClr val="FFFF00"/>
                </a:solidFill>
                <a:latin typeface="Arial"/>
                <a:cs typeface="Arial"/>
              </a:rPr>
              <a:t>Making</a:t>
            </a:r>
            <a:r>
              <a:rPr dirty="0" sz="4400" spc="-6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 i="1">
                <a:solidFill>
                  <a:srgbClr val="FFFF00"/>
                </a:solidFill>
                <a:latin typeface="Arial"/>
                <a:cs typeface="Arial"/>
              </a:rPr>
              <a:t>Compost</a:t>
            </a:r>
            <a:r>
              <a:rPr dirty="0" sz="4400" spc="-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i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4400" spc="-1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50" i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4400" i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4400" spc="-25" i="1">
                <a:solidFill>
                  <a:srgbClr val="FFFF00"/>
                </a:solidFill>
                <a:latin typeface="Arial"/>
                <a:cs typeface="Arial"/>
              </a:rPr>
              <a:t>Bin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3876040"/>
            <a:ext cx="7865109" cy="237109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First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select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spot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set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up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your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bin.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should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be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out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way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but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convenient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reach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with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plenty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room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work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around.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Some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good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places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would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near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garden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back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corner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yard.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It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also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good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idea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choose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location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close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source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6920" y="1412240"/>
            <a:ext cx="182943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Set</a:t>
            </a:r>
            <a:r>
              <a:rPr dirty="0" sz="4400" spc="-80"/>
              <a:t> </a:t>
            </a:r>
            <a:r>
              <a:rPr dirty="0" sz="4400" spc="-25"/>
              <a:t>Up</a:t>
            </a:r>
            <a:r>
              <a:rPr dirty="0" sz="4400" spc="-25"/>
              <a:t> </a:t>
            </a:r>
            <a:r>
              <a:rPr dirty="0" sz="4400"/>
              <a:t>the</a:t>
            </a:r>
            <a:r>
              <a:rPr dirty="0" sz="4400" spc="-60"/>
              <a:t> </a:t>
            </a:r>
            <a:r>
              <a:rPr dirty="0" sz="4400" spc="-25"/>
              <a:t>Bin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4724400" cy="318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5539" y="2736850"/>
            <a:ext cx="6889115" cy="220345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15"/>
              </a:spcBef>
            </a:pP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Now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recipe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compost.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micro-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organisms</a:t>
            </a:r>
            <a:r>
              <a:rPr dirty="0" sz="26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that</a:t>
            </a:r>
            <a:r>
              <a:rPr dirty="0" sz="26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recycle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leaves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other</a:t>
            </a:r>
            <a:r>
              <a:rPr dirty="0" sz="26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plant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parts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need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even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mix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brown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green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6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munch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on.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They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also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need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air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water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live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work.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Put</a:t>
            </a:r>
            <a:r>
              <a:rPr dirty="0" sz="26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all</a:t>
            </a:r>
            <a:r>
              <a:rPr dirty="0" sz="26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this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together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time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600" spc="-1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will</a:t>
            </a:r>
            <a:r>
              <a:rPr dirty="0" sz="2600" spc="-2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7F00"/>
                </a:solidFill>
                <a:latin typeface="Arial"/>
                <a:cs typeface="Arial"/>
              </a:rPr>
              <a:t>have</a:t>
            </a:r>
            <a:r>
              <a:rPr dirty="0" sz="2600" spc="-2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07F00"/>
                </a:solidFill>
                <a:latin typeface="Arial"/>
                <a:cs typeface="Arial"/>
              </a:rPr>
              <a:t>compost!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8560" rIns="0" bIns="0" rtlCol="0" vert="horz">
            <a:spAutoFit/>
          </a:bodyPr>
          <a:lstStyle/>
          <a:p>
            <a:pPr marL="592455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Compost</a:t>
            </a:r>
            <a:r>
              <a:rPr dirty="0" sz="4400" spc="-80"/>
              <a:t> </a:t>
            </a:r>
            <a:r>
              <a:rPr dirty="0" sz="4400" spc="-10"/>
              <a:t>Recipe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2760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Recipe</a:t>
            </a:r>
            <a:r>
              <a:rPr dirty="0" sz="4400" spc="-60"/>
              <a:t> </a:t>
            </a:r>
            <a:r>
              <a:rPr dirty="0" sz="4400" spc="-10"/>
              <a:t>Ingredients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7129"/>
            <a:ext cx="6096000" cy="3425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140" y="3876040"/>
            <a:ext cx="7769859" cy="237109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Brown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dead,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dried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parts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like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leaves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pine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needles.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Brown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high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element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007F00"/>
                </a:solidFill>
                <a:latin typeface="Arial"/>
                <a:cs typeface="Arial"/>
              </a:rPr>
              <a:t>carbon.</a:t>
            </a:r>
            <a:r>
              <a:rPr dirty="0" sz="2800" spc="-45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Green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fresh,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living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parts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like</a:t>
            </a:r>
            <a:r>
              <a:rPr dirty="0" sz="2800" spc="-7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grass</a:t>
            </a:r>
            <a:r>
              <a:rPr dirty="0" sz="2800" spc="-6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clippings,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kitchen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vegetable</a:t>
            </a:r>
            <a:r>
              <a:rPr dirty="0" sz="2800" spc="-7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scraps,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weeds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and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other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plants.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Green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stuff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high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element</a:t>
            </a:r>
            <a:r>
              <a:rPr dirty="0" sz="2800" spc="-10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007F00"/>
                </a:solidFill>
                <a:latin typeface="Arial"/>
                <a:cs typeface="Arial"/>
              </a:rPr>
              <a:t>nitrogen.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1076959"/>
            <a:ext cx="3354704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59385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Five</a:t>
            </a:r>
            <a:r>
              <a:rPr dirty="0" sz="4400" spc="-20"/>
              <a:t> </a:t>
            </a:r>
            <a:r>
              <a:rPr dirty="0" sz="4400"/>
              <a:t>Containers</a:t>
            </a:r>
            <a:r>
              <a:rPr dirty="0" sz="4400" spc="-135"/>
              <a:t> </a:t>
            </a:r>
            <a:r>
              <a:rPr dirty="0" sz="4400" spc="-25"/>
              <a:t>of</a:t>
            </a:r>
            <a:r>
              <a:rPr dirty="0" sz="4400" spc="-25"/>
              <a:t> </a:t>
            </a:r>
            <a:r>
              <a:rPr dirty="0" sz="4400" spc="-10"/>
              <a:t>Ingredients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4267200" cy="3346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3647440"/>
            <a:ext cx="7617459" cy="19875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Don't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meat,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milk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products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because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pets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other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animals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may</a:t>
            </a:r>
            <a:r>
              <a:rPr dirty="0" sz="2800" spc="-3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try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dig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them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up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out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of</a:t>
            </a:r>
            <a:r>
              <a:rPr dirty="0" sz="2800" spc="-3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7F00"/>
                </a:solidFill>
                <a:latin typeface="Arial"/>
                <a:cs typeface="Arial"/>
              </a:rPr>
              <a:t>your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compost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bin.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Also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don't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diseased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garden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plants.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They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can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spread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disease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back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into</a:t>
            </a:r>
            <a:r>
              <a:rPr dirty="0" sz="2800" spc="-6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garden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later</a:t>
            </a:r>
            <a:r>
              <a:rPr dirty="0" sz="2800" spc="-5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when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you</a:t>
            </a:r>
            <a:r>
              <a:rPr dirty="0" sz="2800" spc="-4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use</a:t>
            </a:r>
            <a:r>
              <a:rPr dirty="0" sz="2800" spc="-5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7F00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7F00"/>
                </a:solidFill>
                <a:latin typeface="Arial"/>
                <a:cs typeface="Arial"/>
              </a:rPr>
              <a:t>compost.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929" y="795020"/>
            <a:ext cx="24644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Don't</a:t>
            </a:r>
            <a:r>
              <a:rPr dirty="0" sz="4400" spc="-70"/>
              <a:t> </a:t>
            </a:r>
            <a:r>
              <a:rPr dirty="0" sz="4400" spc="-25"/>
              <a:t>Use</a:t>
            </a:r>
            <a:endParaRPr sz="44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66750" y="2017424"/>
          <a:ext cx="7628255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1765"/>
                <a:gridCol w="3159760"/>
                <a:gridCol w="1700529"/>
              </a:tblGrid>
              <a:tr h="434340">
                <a:tc>
                  <a:txBody>
                    <a:bodyPr/>
                    <a:lstStyle/>
                    <a:p>
                      <a:pPr marL="212725" indent="-187325">
                        <a:lnSpc>
                          <a:spcPts val="3095"/>
                        </a:lnSpc>
                        <a:buSzPct val="96428"/>
                        <a:buChar char="♦"/>
                        <a:tabLst>
                          <a:tab pos="212725" algn="l"/>
                        </a:tabLst>
                      </a:pPr>
                      <a:r>
                        <a:rPr dirty="0" sz="2800" spc="-2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Meat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0375" indent="-278130">
                        <a:lnSpc>
                          <a:spcPts val="3095"/>
                        </a:lnSpc>
                        <a:buChar char="♦"/>
                        <a:tabLst>
                          <a:tab pos="460375" algn="l"/>
                        </a:tabLst>
                      </a:pPr>
                      <a:r>
                        <a:rPr dirty="0" sz="2800" spc="-1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Bones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2595" indent="-280035">
                        <a:lnSpc>
                          <a:spcPts val="3095"/>
                        </a:lnSpc>
                        <a:buChar char="♦"/>
                        <a:tabLst>
                          <a:tab pos="442595" algn="l"/>
                        </a:tabLst>
                      </a:pPr>
                      <a:r>
                        <a:rPr dirty="0" sz="2800" spc="-1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Cheese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72440">
                <a:tc>
                  <a:txBody>
                    <a:bodyPr/>
                    <a:lstStyle/>
                    <a:p>
                      <a:pPr marL="311150" indent="-27940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♦"/>
                        <a:tabLst>
                          <a:tab pos="311150" algn="l"/>
                        </a:tabLst>
                      </a:pPr>
                      <a:r>
                        <a:rPr dirty="0" sz="2800" spc="-25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Fat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460375" indent="-27813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♦"/>
                        <a:tabLst>
                          <a:tab pos="460375" algn="l"/>
                        </a:tabLst>
                      </a:pPr>
                      <a:r>
                        <a:rPr dirty="0" sz="2800" spc="-2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Milk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442595" indent="-280035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♦"/>
                        <a:tabLst>
                          <a:tab pos="442595" algn="l"/>
                        </a:tabLst>
                      </a:pPr>
                      <a:r>
                        <a:rPr dirty="0" sz="2800" spc="-2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Oils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</a:tr>
              <a:tr h="434340">
                <a:tc>
                  <a:txBody>
                    <a:bodyPr/>
                    <a:lstStyle/>
                    <a:p>
                      <a:pPr marL="311150" indent="-279400">
                        <a:lnSpc>
                          <a:spcPts val="3295"/>
                        </a:lnSpc>
                        <a:spcBef>
                          <a:spcPts val="30"/>
                        </a:spcBef>
                        <a:buChar char="♦"/>
                        <a:tabLst>
                          <a:tab pos="311150" algn="l"/>
                        </a:tabLst>
                      </a:pPr>
                      <a:r>
                        <a:rPr dirty="0" sz="280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Pet</a:t>
                      </a:r>
                      <a:r>
                        <a:rPr dirty="0" sz="2800" spc="-25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droppings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460375" indent="-278130">
                        <a:lnSpc>
                          <a:spcPts val="3295"/>
                        </a:lnSpc>
                        <a:spcBef>
                          <a:spcPts val="30"/>
                        </a:spcBef>
                        <a:buChar char="♦"/>
                        <a:tabLst>
                          <a:tab pos="460375" algn="l"/>
                        </a:tabLst>
                      </a:pPr>
                      <a:r>
                        <a:rPr dirty="0" sz="280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Diseased</a:t>
                      </a:r>
                      <a:r>
                        <a:rPr dirty="0" sz="2800" spc="-105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plants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anhaisl</dc:creator>
  <dc:title>COMPOSTING for  KIDS</dc:title>
  <dcterms:created xsi:type="dcterms:W3CDTF">2025-03-26T18:01:03Z</dcterms:created>
  <dcterms:modified xsi:type="dcterms:W3CDTF">2025-03-26T18:01:03Z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2008-11-05T00:00:00Z</vt:filetime>
  </property>
  <property fmtid="{D5CDD505-2E9C-101B-9397-08002B2CF9AE}" pid="3" name="Creator">
    <vt:lpwstr>Impress</vt:lpwstr>
  </property>
  <property fmtid="{D5CDD505-2E9C-101B-9397-08002B2CF9AE}" pid="4" name="LastSaved">
    <vt:filetime>2025-03-26T00:00:00Z</vt:filetime>
  </property>
  <property fmtid="{D5CDD505-2E9C-101B-9397-08002B2CF9AE}" pid="5" name="Producer">
    <vt:lpwstr>3-Heights(TM) PDF Security Shell 4.8.25.2 (http://www.pdf-tools.com)</vt:lpwstr>
  </property>
</Properties>
</file>